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73" r:id="rId5"/>
    <p:sldId id="259" r:id="rId6"/>
    <p:sldId id="260" r:id="rId7"/>
    <p:sldId id="261" r:id="rId8"/>
    <p:sldId id="275" r:id="rId9"/>
    <p:sldId id="274" r:id="rId10"/>
    <p:sldId id="262" r:id="rId11"/>
    <p:sldId id="263" r:id="rId12"/>
    <p:sldId id="264" r:id="rId13"/>
    <p:sldId id="265" r:id="rId14"/>
    <p:sldId id="267" r:id="rId15"/>
    <p:sldId id="268" r:id="rId16"/>
    <p:sldId id="266" r:id="rId17"/>
    <p:sldId id="269" r:id="rId18"/>
    <p:sldId id="270" r:id="rId19"/>
    <p:sldId id="271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72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970630B0-62FE-4D90-8CA3-FB099F0531A7}">
          <p14:sldIdLst>
            <p14:sldId id="256"/>
          </p14:sldIdLst>
        </p14:section>
        <p14:section name="Architecture" id="{8A676A44-D344-46AA-B85D-71B742A9CB9A}">
          <p14:sldIdLst>
            <p14:sldId id="257"/>
            <p14:sldId id="258"/>
            <p14:sldId id="273"/>
            <p14:sldId id="259"/>
            <p14:sldId id="260"/>
            <p14:sldId id="261"/>
            <p14:sldId id="275"/>
          </p14:sldIdLst>
        </p14:section>
        <p14:section name="Scripts" id="{4AA6C0FB-6735-47DA-A2B6-1EA17EB9A99D}">
          <p14:sldIdLst>
            <p14:sldId id="274"/>
            <p14:sldId id="262"/>
            <p14:sldId id="263"/>
            <p14:sldId id="264"/>
            <p14:sldId id="265"/>
            <p14:sldId id="267"/>
            <p14:sldId id="268"/>
            <p14:sldId id="266"/>
            <p14:sldId id="269"/>
            <p14:sldId id="270"/>
            <p14:sldId id="271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72"/>
            <p14:sldId id="288"/>
          </p14:sldIdLst>
        </p14:section>
        <p14:section name="Prefabs" id="{53E828BE-AE33-4D62-9388-42560BBF1153}">
          <p14:sldIdLst>
            <p14:sldId id="289"/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97" d="100"/>
          <a:sy n="97" d="100"/>
        </p:scale>
        <p:origin x="5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33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33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6659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7705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5162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4892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3257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5391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2529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3300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763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605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032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5757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366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3916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348B-2B56-4FC6-A0AF-63B5941C11F1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8163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E765348B-2B56-4FC6-A0AF-63B5941C11F1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FC563E3-3B50-4177-9CFD-AF43EDC061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2426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slide" Target="slide36.xml"/><Relationship Id="rId3" Type="http://schemas.openxmlformats.org/officeDocument/2006/relationships/slide" Target="slide6.xml"/><Relationship Id="rId7" Type="http://schemas.openxmlformats.org/officeDocument/2006/relationships/slide" Target="slide12.xml"/><Relationship Id="rId12" Type="http://schemas.openxmlformats.org/officeDocument/2006/relationships/slide" Target="slide35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34.xml"/><Relationship Id="rId5" Type="http://schemas.openxmlformats.org/officeDocument/2006/relationships/slide" Target="slide11.xml"/><Relationship Id="rId15" Type="http://schemas.openxmlformats.org/officeDocument/2006/relationships/slide" Target="slide38.xml"/><Relationship Id="rId10" Type="http://schemas.openxmlformats.org/officeDocument/2006/relationships/slide" Target="slide32.xml"/><Relationship Id="rId4" Type="http://schemas.openxmlformats.org/officeDocument/2006/relationships/slide" Target="slide9.xml"/><Relationship Id="rId9" Type="http://schemas.openxmlformats.org/officeDocument/2006/relationships/slide" Target="slide20.xml"/><Relationship Id="rId14" Type="http://schemas.openxmlformats.org/officeDocument/2006/relationships/slide" Target="slide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6.xml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slide" Target="slide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slide" Target="slide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slide" Target="slide31.xml"/><Relationship Id="rId3" Type="http://schemas.openxmlformats.org/officeDocument/2006/relationships/slide" Target="slide21.xml"/><Relationship Id="rId7" Type="http://schemas.openxmlformats.org/officeDocument/2006/relationships/slide" Target="slide25.xml"/><Relationship Id="rId12" Type="http://schemas.openxmlformats.org/officeDocument/2006/relationships/slide" Target="slide3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11" Type="http://schemas.openxmlformats.org/officeDocument/2006/relationships/slide" Target="slide29.xml"/><Relationship Id="rId5" Type="http://schemas.openxmlformats.org/officeDocument/2006/relationships/slide" Target="slide23.xml"/><Relationship Id="rId10" Type="http://schemas.openxmlformats.org/officeDocument/2006/relationships/slide" Target="slide28.xml"/><Relationship Id="rId4" Type="http://schemas.openxmlformats.org/officeDocument/2006/relationships/slide" Target="slide22.xml"/><Relationship Id="rId9" Type="http://schemas.openxmlformats.org/officeDocument/2006/relationships/slide" Target="slide27.xml"/><Relationship Id="rId14" Type="http://schemas.openxmlformats.org/officeDocument/2006/relationships/slide" Target="slid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slide" Target="slide10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09EEC29-3CD3-3926-8A2A-ACEDBCE6DD9C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Sommaire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0794AB3-E0E0-6EBC-5318-DFEB3ADD4277}"/>
              </a:ext>
            </a:extLst>
          </p:cNvPr>
          <p:cNvSpPr txBox="1"/>
          <p:nvPr/>
        </p:nvSpPr>
        <p:spPr>
          <a:xfrm>
            <a:off x="14253" y="1223586"/>
            <a:ext cx="16402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Architecture :</a:t>
            </a:r>
          </a:p>
          <a:p>
            <a:endParaRPr lang="fr-FR" b="1" u="sng" dirty="0"/>
          </a:p>
          <a:p>
            <a:r>
              <a:rPr lang="fr-FR" u="sng" dirty="0">
                <a:solidFill>
                  <a:schemeClr val="tx2">
                    <a:lumMod val="75000"/>
                  </a:schemeClr>
                </a:solidFill>
                <a:hlinkClick r:id="rId2" action="ppaction://hlinksldjump"/>
              </a:rPr>
              <a:t>Hiérarchie</a:t>
            </a:r>
            <a:endParaRPr lang="fr-FR" u="sng" dirty="0">
              <a:solidFill>
                <a:schemeClr val="tx2">
                  <a:lumMod val="75000"/>
                </a:schemeClr>
              </a:solidFill>
            </a:endParaRPr>
          </a:p>
          <a:p>
            <a:endParaRPr lang="fr-FR" dirty="0"/>
          </a:p>
          <a:p>
            <a:r>
              <a:rPr lang="fr-FR" dirty="0">
                <a:hlinkClick r:id="rId3" action="ppaction://hlinksldjump"/>
              </a:rPr>
              <a:t>Classes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EEAFF43-4F2F-5BBB-F827-2FD2B2C494EC}"/>
              </a:ext>
            </a:extLst>
          </p:cNvPr>
          <p:cNvSpPr txBox="1"/>
          <p:nvPr/>
        </p:nvSpPr>
        <p:spPr>
          <a:xfrm>
            <a:off x="3627996" y="1223586"/>
            <a:ext cx="164021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Scripts :</a:t>
            </a:r>
          </a:p>
          <a:p>
            <a:endParaRPr lang="fr-FR" b="1" u="sng" dirty="0"/>
          </a:p>
          <a:p>
            <a:r>
              <a:rPr lang="fr-FR" dirty="0">
                <a:hlinkClick r:id="rId4" action="ppaction://hlinksldjump"/>
              </a:rPr>
              <a:t>GameManager</a:t>
            </a:r>
            <a:endParaRPr lang="fr-FR" dirty="0"/>
          </a:p>
          <a:p>
            <a:endParaRPr lang="fr-FR" dirty="0"/>
          </a:p>
          <a:p>
            <a:r>
              <a:rPr lang="fr-FR" dirty="0">
                <a:hlinkClick r:id="rId5" action="ppaction://hlinksldjump"/>
              </a:rPr>
              <a:t>Grab</a:t>
            </a:r>
            <a:endParaRPr lang="fr-FR" dirty="0"/>
          </a:p>
          <a:p>
            <a:endParaRPr lang="fr-FR" dirty="0"/>
          </a:p>
          <a:p>
            <a:r>
              <a:rPr lang="fr-FR" dirty="0">
                <a:hlinkClick r:id="rId6" action="ppaction://hlinksldjump"/>
              </a:rPr>
              <a:t>Interaction</a:t>
            </a:r>
            <a:endParaRPr lang="fr-FR" dirty="0"/>
          </a:p>
          <a:p>
            <a:endParaRPr lang="fr-FR" dirty="0"/>
          </a:p>
          <a:p>
            <a:r>
              <a:rPr lang="fr-FR" dirty="0">
                <a:hlinkClick r:id="rId7" action="ppaction://hlinksldjump"/>
              </a:rPr>
              <a:t>Player</a:t>
            </a:r>
            <a:endParaRPr lang="fr-FR" dirty="0"/>
          </a:p>
          <a:p>
            <a:endParaRPr lang="fr-FR" dirty="0"/>
          </a:p>
          <a:p>
            <a:r>
              <a:rPr lang="fr-FR" dirty="0">
                <a:hlinkClick r:id="rId8" action="ppaction://hlinksldjump"/>
              </a:rPr>
              <a:t>Portal</a:t>
            </a:r>
            <a:endParaRPr lang="fr-FR" dirty="0"/>
          </a:p>
          <a:p>
            <a:endParaRPr lang="fr-FR" dirty="0"/>
          </a:p>
          <a:p>
            <a:r>
              <a:rPr lang="fr-FR" dirty="0">
                <a:hlinkClick r:id="rId9" action="ppaction://hlinksldjump"/>
              </a:rPr>
              <a:t>Props</a:t>
            </a:r>
            <a:endParaRPr lang="fr-FR" dirty="0"/>
          </a:p>
          <a:p>
            <a:endParaRPr lang="fr-FR" dirty="0"/>
          </a:p>
          <a:p>
            <a:r>
              <a:rPr lang="fr-FR" dirty="0">
                <a:hlinkClick r:id="rId10" action="ppaction://hlinksldjump"/>
              </a:rPr>
              <a:t>Utils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D5E71E1-8E21-BF3E-1E58-0D2C2A5E2ACE}"/>
              </a:ext>
            </a:extLst>
          </p:cNvPr>
          <p:cNvSpPr txBox="1"/>
          <p:nvPr/>
        </p:nvSpPr>
        <p:spPr>
          <a:xfrm>
            <a:off x="7082761" y="1223586"/>
            <a:ext cx="17257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Prefabs :</a:t>
            </a:r>
          </a:p>
          <a:p>
            <a:endParaRPr lang="fr-FR" b="1" u="sng" dirty="0"/>
          </a:p>
          <a:p>
            <a:r>
              <a:rPr lang="fr-FR" dirty="0">
                <a:hlinkClick r:id="rId11" action="ppaction://hlinksldjump"/>
              </a:rPr>
              <a:t>GameManager</a:t>
            </a:r>
            <a:endParaRPr lang="fr-FR" dirty="0"/>
          </a:p>
          <a:p>
            <a:endParaRPr lang="fr-FR" dirty="0"/>
          </a:p>
          <a:p>
            <a:r>
              <a:rPr lang="fr-FR" dirty="0">
                <a:hlinkClick r:id="rId12" action="ppaction://hlinksldjump"/>
              </a:rPr>
              <a:t>Player</a:t>
            </a:r>
            <a:endParaRPr lang="fr-FR" dirty="0"/>
          </a:p>
          <a:p>
            <a:endParaRPr lang="fr-FR" dirty="0"/>
          </a:p>
          <a:p>
            <a:r>
              <a:rPr lang="fr-FR" dirty="0">
                <a:hlinkClick r:id="rId13" action="ppaction://hlinksldjump"/>
              </a:rPr>
              <a:t>Maping</a:t>
            </a:r>
            <a:endParaRPr lang="fr-FR" dirty="0"/>
          </a:p>
          <a:p>
            <a:endParaRPr lang="fr-FR" dirty="0"/>
          </a:p>
          <a:p>
            <a:r>
              <a:rPr lang="fr-FR" dirty="0">
                <a:hlinkClick r:id="rId14" action="ppaction://hlinksldjump"/>
              </a:rPr>
              <a:t>Props</a:t>
            </a:r>
            <a:endParaRPr lang="fr-FR" dirty="0"/>
          </a:p>
          <a:p>
            <a:endParaRPr lang="fr-FR" dirty="0"/>
          </a:p>
          <a:p>
            <a:r>
              <a:rPr lang="fr-FR" dirty="0">
                <a:hlinkClick r:id="rId15" action="ppaction://hlinksldjump"/>
              </a:rPr>
              <a:t>PortalTemp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AD7F56C-30E5-4886-1C41-72DDA0797F24}"/>
              </a:ext>
            </a:extLst>
          </p:cNvPr>
          <p:cNvSpPr txBox="1"/>
          <p:nvPr/>
        </p:nvSpPr>
        <p:spPr>
          <a:xfrm>
            <a:off x="10341272" y="1223586"/>
            <a:ext cx="18364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Création :</a:t>
            </a:r>
          </a:p>
          <a:p>
            <a:endParaRPr lang="fr-FR" b="1" u="sng" dirty="0"/>
          </a:p>
          <a:p>
            <a:r>
              <a:rPr lang="fr-FR" dirty="0"/>
              <a:t>Nouveau assets</a:t>
            </a:r>
          </a:p>
          <a:p>
            <a:endParaRPr lang="fr-FR" dirty="0"/>
          </a:p>
          <a:p>
            <a:r>
              <a:rPr lang="fr-FR" dirty="0" err="1"/>
              <a:t>Level</a:t>
            </a:r>
            <a:r>
              <a:rPr lang="fr-FR" dirty="0"/>
              <a:t> Building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1111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4766063" y="243400"/>
            <a:ext cx="265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GameManager :</a:t>
            </a:r>
          </a:p>
        </p:txBody>
      </p:sp>
      <p:sp>
        <p:nvSpPr>
          <p:cNvPr id="2" name="Flèche : droite 1">
            <a:hlinkClick r:id="rId2" action="ppaction://hlinksldjump"/>
            <a:extLst>
              <a:ext uri="{FF2B5EF4-FFF2-40B4-BE49-F238E27FC236}">
                <a16:creationId xmlns:a16="http://schemas.microsoft.com/office/drawing/2014/main" id="{AC24CC29-0479-0F63-63E6-3402B7C08256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6CC110-C785-393B-3DD0-91A14B1FE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9985"/>
            <a:ext cx="6096000" cy="577801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0ED4ED8-61E5-D6C7-0B20-0E2EAAD90A2D}"/>
              </a:ext>
            </a:extLst>
          </p:cNvPr>
          <p:cNvSpPr txBox="1"/>
          <p:nvPr/>
        </p:nvSpPr>
        <p:spPr>
          <a:xfrm>
            <a:off x="6150820" y="3429000"/>
            <a:ext cx="482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Instancie un script </a:t>
            </a:r>
            <a:r>
              <a:rPr lang="fr-FR" dirty="0" err="1"/>
              <a:t>Monobehavior</a:t>
            </a:r>
            <a:r>
              <a:rPr lang="fr-FR" dirty="0"/>
              <a:t> pour « </a:t>
            </a:r>
            <a:r>
              <a:rPr lang="fr-FR" dirty="0" err="1"/>
              <a:t>utils</a:t>
            </a:r>
            <a:r>
              <a:rPr lang="fr-FR" dirty="0"/>
              <a:t> »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5683807-5E95-B597-1D37-21C29DFF666C}"/>
              </a:ext>
            </a:extLst>
          </p:cNvPr>
          <p:cNvSpPr txBox="1"/>
          <p:nvPr/>
        </p:nvSpPr>
        <p:spPr>
          <a:xfrm>
            <a:off x="6150820" y="4515535"/>
            <a:ext cx="482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Reload</a:t>
            </a:r>
            <a:r>
              <a:rPr lang="fr-FR" dirty="0"/>
              <a:t> la scène quand le joueurs meurs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D7A1436-A3EE-24F2-24CE-42C4F08BB8B3}"/>
              </a:ext>
            </a:extLst>
          </p:cNvPr>
          <p:cNvSpPr txBox="1"/>
          <p:nvPr/>
        </p:nvSpPr>
        <p:spPr>
          <a:xfrm>
            <a:off x="6150820" y="5345512"/>
            <a:ext cx="4828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Rend les images des portails posés invisible et enlève les portails de la </a:t>
            </a:r>
            <a:r>
              <a:rPr lang="fr-FR" dirty="0" err="1"/>
              <a:t>map</a:t>
            </a:r>
            <a:r>
              <a:rPr lang="fr-FR" dirty="0"/>
              <a:t>.</a:t>
            </a:r>
          </a:p>
          <a:p>
            <a:r>
              <a:rPr lang="fr-FR" i="1" dirty="0">
                <a:solidFill>
                  <a:srgbClr val="FF0000"/>
                </a:solidFill>
              </a:rPr>
              <a:t>TODO: les faires se désactiver et les réactiver quand on tire</a:t>
            </a:r>
          </a:p>
        </p:txBody>
      </p:sp>
    </p:spTree>
    <p:extLst>
      <p:ext uri="{BB962C8B-B14F-4D97-AF65-F5344CB8AC3E}">
        <p14:creationId xmlns:p14="http://schemas.microsoft.com/office/powerpoint/2010/main" val="655945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Grab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33C66DD-FBEE-A42C-B878-11E511190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271"/>
            <a:ext cx="5721644" cy="251472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78FE2AE-246A-23F5-5612-A7DFDC25098E}"/>
              </a:ext>
            </a:extLst>
          </p:cNvPr>
          <p:cNvSpPr txBox="1"/>
          <p:nvPr/>
        </p:nvSpPr>
        <p:spPr>
          <a:xfrm>
            <a:off x="5721644" y="970251"/>
            <a:ext cx="64703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Utilise la class IsInteractable pour que le joueur interagisse avec.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Quand il le ramasse l’objet se rajoute a l’objet tenu par le joueur et désactive sa gravité</a:t>
            </a:r>
          </a:p>
          <a:p>
            <a:endParaRPr lang="fr-FR" dirty="0"/>
          </a:p>
          <a:p>
            <a:r>
              <a:rPr lang="fr-FR" dirty="0"/>
              <a:t>Quand le joueur le lâche il fait le contraire.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F561B7-65D8-DF01-24AD-8D87C9877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98853"/>
            <a:ext cx="11627448" cy="244487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F0E9482-B33A-3B53-97ED-4199BD815D1F}"/>
              </a:ext>
            </a:extLst>
          </p:cNvPr>
          <p:cNvSpPr txBox="1"/>
          <p:nvPr/>
        </p:nvSpPr>
        <p:spPr>
          <a:xfrm>
            <a:off x="3288725" y="3842229"/>
            <a:ext cx="647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Coté du joueur lorsque qu’il « reçois » un objet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98202E7-5E26-E574-7A78-35BC1A6B3CE9}"/>
              </a:ext>
            </a:extLst>
          </p:cNvPr>
          <p:cNvSpPr txBox="1"/>
          <p:nvPr/>
        </p:nvSpPr>
        <p:spPr>
          <a:xfrm>
            <a:off x="2781880" y="5020862"/>
            <a:ext cx="6470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Je ne fais rien si je n’ai pas d’objet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35D3961-58F2-EFB9-F200-F32EFE84E0C8}"/>
              </a:ext>
            </a:extLst>
          </p:cNvPr>
          <p:cNvSpPr txBox="1"/>
          <p:nvPr/>
        </p:nvSpPr>
        <p:spPr>
          <a:xfrm>
            <a:off x="9759081" y="4989852"/>
            <a:ext cx="2165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Si je n’ai pas le </a:t>
            </a:r>
            <a:r>
              <a:rPr lang="fr-FR" sz="1200" dirty="0" err="1"/>
              <a:t>rigidbody</a:t>
            </a:r>
            <a:r>
              <a:rPr lang="fr-FR" sz="1200" dirty="0"/>
              <a:t> de l’objet je le récupère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3FE0CCF-DBE8-42A0-D439-CA3A09C3A577}"/>
              </a:ext>
            </a:extLst>
          </p:cNvPr>
          <p:cNvSpPr txBox="1"/>
          <p:nvPr/>
        </p:nvSpPr>
        <p:spPr>
          <a:xfrm>
            <a:off x="866156" y="5574165"/>
            <a:ext cx="7080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Je déplace ensuite l’objet devant moi et le fait </a:t>
            </a:r>
            <a:r>
              <a:rPr lang="fr-FR" sz="1200" dirty="0" err="1"/>
              <a:t>rotate</a:t>
            </a:r>
            <a:r>
              <a:rPr lang="fr-FR" sz="1200" dirty="0"/>
              <a:t> pour qu’il soit face a moi, (</a:t>
            </a:r>
            <a:r>
              <a:rPr lang="fr-FR" sz="1200" dirty="0" err="1"/>
              <a:t>lerp</a:t>
            </a:r>
            <a:r>
              <a:rPr lang="fr-FR" sz="1200" dirty="0"/>
              <a:t> pour que sa soit fluide)</a:t>
            </a:r>
          </a:p>
        </p:txBody>
      </p:sp>
      <p:sp>
        <p:nvSpPr>
          <p:cNvPr id="13" name="Flèche : droite 12">
            <a:hlinkClick r:id="rId4" action="ppaction://hlinksldjump"/>
            <a:extLst>
              <a:ext uri="{FF2B5EF4-FFF2-40B4-BE49-F238E27FC236}">
                <a16:creationId xmlns:a16="http://schemas.microsoft.com/office/drawing/2014/main" id="{111B3793-AD63-D98C-A4BA-86681F62D798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5905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Player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BABE044-43DE-07DB-DE93-33D19708C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328" y="1032812"/>
            <a:ext cx="5709618" cy="1503168"/>
          </a:xfrm>
          <a:prstGeom prst="rect">
            <a:avLst/>
          </a:prstGeom>
        </p:spPr>
      </p:pic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9DF99E6C-5A8A-B706-416C-040B4F322F88}"/>
              </a:ext>
            </a:extLst>
          </p:cNvPr>
          <p:cNvSpPr/>
          <p:nvPr/>
        </p:nvSpPr>
        <p:spPr>
          <a:xfrm>
            <a:off x="4399970" y="1003209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hlinkClick r:id="rId4" action="ppaction://hlinksldjump"/>
            <a:extLst>
              <a:ext uri="{FF2B5EF4-FFF2-40B4-BE49-F238E27FC236}">
                <a16:creationId xmlns:a16="http://schemas.microsoft.com/office/drawing/2014/main" id="{855C2344-C9D5-E411-EF0B-8D21DD03877E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2746EB82-7CC4-6683-F898-D34F4D2CDC64}"/>
              </a:ext>
            </a:extLst>
          </p:cNvPr>
          <p:cNvSpPr/>
          <p:nvPr/>
        </p:nvSpPr>
        <p:spPr>
          <a:xfrm>
            <a:off x="3003295" y="1018009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D355A5B4-E09E-AAE5-6B6D-4F8020F79F9D}"/>
              </a:ext>
            </a:extLst>
          </p:cNvPr>
          <p:cNvSpPr/>
          <p:nvPr/>
        </p:nvSpPr>
        <p:spPr>
          <a:xfrm>
            <a:off x="1607994" y="1018010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EE995F6-6228-3B4A-A85C-960A7DD205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7659" y="2550780"/>
            <a:ext cx="3600635" cy="93984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3753970-6018-1194-CBC5-9F1B9D4FFAFD}"/>
              </a:ext>
            </a:extLst>
          </p:cNvPr>
          <p:cNvSpPr txBox="1"/>
          <p:nvPr/>
        </p:nvSpPr>
        <p:spPr>
          <a:xfrm>
            <a:off x="5887658" y="3505428"/>
            <a:ext cx="3600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Stock les variables du joueur qui ont besoin d’être accédé de l’extérieur. Na que l’objet tenu pour le moment</a:t>
            </a:r>
          </a:p>
        </p:txBody>
      </p:sp>
    </p:spTree>
    <p:extLst>
      <p:ext uri="{BB962C8B-B14F-4D97-AF65-F5344CB8AC3E}">
        <p14:creationId xmlns:p14="http://schemas.microsoft.com/office/powerpoint/2010/main" val="2292160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Actions :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83B44F-4057-131A-592C-5EFD2ABB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319" y="1615026"/>
            <a:ext cx="1187511" cy="82554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8730114-9BC4-44A1-408D-ADAF5DA89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167" y="1615026"/>
            <a:ext cx="1187511" cy="82554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26618B9-6E2B-BB54-5E21-BCA870F69F8E}"/>
              </a:ext>
            </a:extLst>
          </p:cNvPr>
          <p:cNvSpPr txBox="1"/>
          <p:nvPr/>
        </p:nvSpPr>
        <p:spPr>
          <a:xfrm>
            <a:off x="4047315" y="2565583"/>
            <a:ext cx="1427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Interraction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00F710A-5AC4-0F31-A2D2-9ABD5476CE8C}"/>
              </a:ext>
            </a:extLst>
          </p:cNvPr>
          <p:cNvSpPr txBox="1"/>
          <p:nvPr/>
        </p:nvSpPr>
        <p:spPr>
          <a:xfrm>
            <a:off x="6717170" y="2565583"/>
            <a:ext cx="1427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PortalShoot</a:t>
            </a:r>
            <a:endParaRPr lang="fr-FR" dirty="0"/>
          </a:p>
        </p:txBody>
      </p:sp>
      <p:sp>
        <p:nvSpPr>
          <p:cNvPr id="12" name="Rectangle 11">
            <a:hlinkClick r:id="rId3" action="ppaction://hlinksldjump"/>
            <a:extLst>
              <a:ext uri="{FF2B5EF4-FFF2-40B4-BE49-F238E27FC236}">
                <a16:creationId xmlns:a16="http://schemas.microsoft.com/office/drawing/2014/main" id="{692993AE-B043-4AD9-4318-5DC49FF32316}"/>
              </a:ext>
            </a:extLst>
          </p:cNvPr>
          <p:cNvSpPr/>
          <p:nvPr/>
        </p:nvSpPr>
        <p:spPr>
          <a:xfrm>
            <a:off x="4092081" y="1536554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89190C6D-78DE-FE2A-D01D-BDCF38160746}"/>
              </a:ext>
            </a:extLst>
          </p:cNvPr>
          <p:cNvSpPr/>
          <p:nvPr/>
        </p:nvSpPr>
        <p:spPr>
          <a:xfrm>
            <a:off x="6796104" y="1536555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droite 13">
            <a:hlinkClick r:id="rId5" action="ppaction://hlinksldjump"/>
            <a:extLst>
              <a:ext uri="{FF2B5EF4-FFF2-40B4-BE49-F238E27FC236}">
                <a16:creationId xmlns:a16="http://schemas.microsoft.com/office/drawing/2014/main" id="{E13BE873-8705-83CE-C0A5-29DC388D2BD9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809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253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Interaction :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EEABC53-10F0-E2CE-435F-6977F095F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2" y="862201"/>
            <a:ext cx="6343976" cy="377844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0FF7DCD-AE66-4C36-5AF5-D9A33F155C17}"/>
              </a:ext>
            </a:extLst>
          </p:cNvPr>
          <p:cNvSpPr txBox="1"/>
          <p:nvPr/>
        </p:nvSpPr>
        <p:spPr>
          <a:xfrm>
            <a:off x="6361518" y="1778323"/>
            <a:ext cx="58940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/>
              </a:rPr>
              <a:t>Lorsque j’interagis, je </a:t>
            </a:r>
            <a:r>
              <a:rPr lang="fr-FR" dirty="0" err="1">
                <a:effectLst/>
              </a:rPr>
              <a:t>raycast</a:t>
            </a:r>
            <a:r>
              <a:rPr lang="fr-FR" dirty="0">
                <a:effectLst/>
              </a:rPr>
              <a:t> devant moi </a:t>
            </a:r>
          </a:p>
          <a:p>
            <a:endParaRPr lang="fr-FR" dirty="0">
              <a:effectLst/>
            </a:endParaRPr>
          </a:p>
          <a:p>
            <a:r>
              <a:rPr lang="fr-FR" dirty="0">
                <a:effectLst/>
              </a:rPr>
              <a:t>Si je hit quelque chose qui possède un interactor je le déclenche </a:t>
            </a:r>
          </a:p>
          <a:p>
            <a:endParaRPr lang="fr-FR" dirty="0"/>
          </a:p>
          <a:p>
            <a:r>
              <a:rPr lang="fr-FR" dirty="0">
                <a:effectLst/>
              </a:rPr>
              <a:t>Si je relâche et que j’agis sur quelque chose je déclenche son UnDo </a:t>
            </a:r>
          </a:p>
          <a:p>
            <a:endParaRPr lang="fr-FR" dirty="0"/>
          </a:p>
          <a:p>
            <a:r>
              <a:rPr lang="fr-FR" dirty="0">
                <a:effectLst/>
              </a:rPr>
              <a:t>Pour le </a:t>
            </a:r>
            <a:r>
              <a:rPr lang="fr-FR" dirty="0" err="1">
                <a:effectLst/>
              </a:rPr>
              <a:t>Debug</a:t>
            </a:r>
            <a:r>
              <a:rPr lang="fr-FR" dirty="0">
                <a:effectLst/>
              </a:rPr>
              <a:t> je </a:t>
            </a:r>
            <a:r>
              <a:rPr lang="fr-FR" dirty="0" err="1">
                <a:effectLst/>
              </a:rPr>
              <a:t>draw</a:t>
            </a:r>
            <a:r>
              <a:rPr lang="fr-FR" dirty="0">
                <a:effectLst/>
              </a:rPr>
              <a:t> un </a:t>
            </a:r>
            <a:r>
              <a:rPr lang="fr-FR" dirty="0" err="1">
                <a:effectLst/>
              </a:rPr>
              <a:t>raycast</a:t>
            </a:r>
            <a:r>
              <a:rPr lang="fr-FR" dirty="0">
                <a:effectLst/>
              </a:rPr>
              <a:t> pour voir ou je vise dans la scène</a:t>
            </a:r>
          </a:p>
        </p:txBody>
      </p:sp>
      <p:sp>
        <p:nvSpPr>
          <p:cNvPr id="5" name="Flèche : droite 4">
            <a:hlinkClick r:id="rId3" action="ppaction://hlinksldjump"/>
            <a:extLst>
              <a:ext uri="{FF2B5EF4-FFF2-40B4-BE49-F238E27FC236}">
                <a16:creationId xmlns:a16="http://schemas.microsoft.com/office/drawing/2014/main" id="{A035AAC9-2E37-0DEF-B9C3-F3AE2CC38223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506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2357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/>
              <a:t>PlayerPortal</a:t>
            </a:r>
            <a:r>
              <a:rPr lang="fr-FR" sz="2800" b="1" dirty="0"/>
              <a:t> :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3CCE857-E40C-9760-8DF1-BD02F1C32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9401"/>
            <a:ext cx="8982780" cy="301919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47DE682-E6A5-FBA7-F671-3CA86B9F3E74}"/>
              </a:ext>
            </a:extLst>
          </p:cNvPr>
          <p:cNvSpPr txBox="1"/>
          <p:nvPr/>
        </p:nvSpPr>
        <p:spPr>
          <a:xfrm>
            <a:off x="8710013" y="3278202"/>
            <a:ext cx="3481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Lorsque je tir</a:t>
            </a:r>
          </a:p>
          <a:p>
            <a:r>
              <a:rPr lang="fr-FR" sz="1600" dirty="0"/>
              <a:t>Si je touche un mur sur le quel je peux poser un portal je lance </a:t>
            </a:r>
            <a:r>
              <a:rPr lang="fr-FR" sz="1600" dirty="0" err="1"/>
              <a:t>SpawnPortal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9D414F6-DD0B-6E9F-3316-C2E132143500}"/>
              </a:ext>
            </a:extLst>
          </p:cNvPr>
          <p:cNvSpPr txBox="1"/>
          <p:nvPr/>
        </p:nvSpPr>
        <p:spPr>
          <a:xfrm>
            <a:off x="349942" y="4938598"/>
            <a:ext cx="856705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Je récupère le centre du </a:t>
            </a:r>
            <a:r>
              <a:rPr lang="fr-FR" sz="1600" dirty="0" err="1"/>
              <a:t>collider</a:t>
            </a:r>
            <a:r>
              <a:rPr lang="fr-FR" sz="1600" dirty="0"/>
              <a:t> que j’ai toucher, mes cubes étant composé de </a:t>
            </a:r>
            <a:r>
              <a:rPr lang="fr-FR" sz="1600" dirty="0" err="1"/>
              <a:t>collider</a:t>
            </a:r>
            <a:r>
              <a:rPr lang="fr-FR" sz="1600" dirty="0"/>
              <a:t> utiliser comme face je récupère les coordonnées de la face sur lequel poser le portail.</a:t>
            </a:r>
          </a:p>
          <a:p>
            <a:r>
              <a:rPr lang="fr-FR" sz="1600" dirty="0"/>
              <a:t>Je l’instancie en arrondissant la hauteur pour qu’il soit entre 2 blocs, j’y ajoute un petit offset pour qu'il ne touche pas le sol (ce qui désactiverait les </a:t>
            </a:r>
            <a:r>
              <a:rPr lang="fr-FR" sz="1600" dirty="0" err="1"/>
              <a:t>colliders</a:t>
            </a:r>
            <a:r>
              <a:rPr lang="fr-FR" sz="1600" dirty="0"/>
              <a:t> des faces du sol).</a:t>
            </a:r>
          </a:p>
          <a:p>
            <a:r>
              <a:rPr lang="fr-FR" sz="1600" dirty="0"/>
              <a:t>Je set la rotation a l’inverse du sens de collision pour que le portail regarde vers l’extérieur.</a:t>
            </a:r>
          </a:p>
          <a:p>
            <a:endParaRPr lang="fr-FR" sz="1600" dirty="0"/>
          </a:p>
          <a:p>
            <a:r>
              <a:rPr lang="fr-FR" sz="1600" dirty="0"/>
              <a:t>Si l’image du portail est désactivée je l’active. (</a:t>
            </a:r>
            <a:r>
              <a:rPr lang="fr-FR" sz="1600" dirty="0">
                <a:solidFill>
                  <a:srgbClr val="FF0000"/>
                </a:solidFill>
              </a:rPr>
              <a:t>TODO: revoir sa avec le reset des portails</a:t>
            </a:r>
            <a:r>
              <a:rPr lang="fr-FR" sz="1600" dirty="0"/>
              <a:t>)</a:t>
            </a:r>
            <a:endParaRPr lang="fr-FR" dirty="0"/>
          </a:p>
        </p:txBody>
      </p:sp>
      <p:sp>
        <p:nvSpPr>
          <p:cNvPr id="6" name="Flèche : droite 5">
            <a:hlinkClick r:id="rId3" action="ppaction://hlinksldjump"/>
            <a:extLst>
              <a:ext uri="{FF2B5EF4-FFF2-40B4-BE49-F238E27FC236}">
                <a16:creationId xmlns:a16="http://schemas.microsoft.com/office/drawing/2014/main" id="{86992202-9F8A-3FC4-08C5-382084E55CE1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6125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2087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/>
              <a:t>Movement</a:t>
            </a:r>
            <a:r>
              <a:rPr lang="fr-FR" sz="2800" b="1" dirty="0"/>
              <a:t> :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F4E9767-CC18-687A-2A6D-A8237DF67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319" y="1615026"/>
            <a:ext cx="1187511" cy="82554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9597763-ADCA-DA9B-B654-AAB8F79CA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167" y="1615026"/>
            <a:ext cx="1187511" cy="82554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113E059-9793-A217-7138-06AB4EE9AA5B}"/>
              </a:ext>
            </a:extLst>
          </p:cNvPr>
          <p:cNvSpPr txBox="1"/>
          <p:nvPr/>
        </p:nvSpPr>
        <p:spPr>
          <a:xfrm>
            <a:off x="4047315" y="2565583"/>
            <a:ext cx="1427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Movement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B52ECF4-C0D1-E142-28A0-EEF40CB2B73C}"/>
              </a:ext>
            </a:extLst>
          </p:cNvPr>
          <p:cNvSpPr txBox="1"/>
          <p:nvPr/>
        </p:nvSpPr>
        <p:spPr>
          <a:xfrm>
            <a:off x="6717170" y="2565583"/>
            <a:ext cx="1427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Rotation</a:t>
            </a:r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F4C60DA5-EC58-1958-7BE1-9C323E4305F7}"/>
              </a:ext>
            </a:extLst>
          </p:cNvPr>
          <p:cNvSpPr/>
          <p:nvPr/>
        </p:nvSpPr>
        <p:spPr>
          <a:xfrm>
            <a:off x="4126255" y="1477324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50492694-8301-C0F9-E08F-BEF7CB7AFEAE}"/>
              </a:ext>
            </a:extLst>
          </p:cNvPr>
          <p:cNvSpPr/>
          <p:nvPr/>
        </p:nvSpPr>
        <p:spPr>
          <a:xfrm>
            <a:off x="6796104" y="1477325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hlinkClick r:id="rId5" action="ppaction://hlinksldjump"/>
            <a:extLst>
              <a:ext uri="{FF2B5EF4-FFF2-40B4-BE49-F238E27FC236}">
                <a16:creationId xmlns:a16="http://schemas.microsoft.com/office/drawing/2014/main" id="{7A22EDAF-C905-4B5F-3B3D-FA206541180D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0771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2179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/>
              <a:t>Movement</a:t>
            </a:r>
            <a:r>
              <a:rPr lang="fr-FR" sz="2800" b="1" dirty="0"/>
              <a:t> :</a:t>
            </a:r>
          </a:p>
        </p:txBody>
      </p:sp>
      <p:sp>
        <p:nvSpPr>
          <p:cNvPr id="2" name="Flèche : droite 1">
            <a:hlinkClick r:id="rId2" action="ppaction://hlinksldjump"/>
            <a:extLst>
              <a:ext uri="{FF2B5EF4-FFF2-40B4-BE49-F238E27FC236}">
                <a16:creationId xmlns:a16="http://schemas.microsoft.com/office/drawing/2014/main" id="{C5EA9BE8-6978-C9DE-83E0-5B3701F629D5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AAC6EF3-3001-F0CD-0C76-083F29559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2133"/>
            <a:ext cx="8578750" cy="562403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C645539-E3E3-42BD-0E81-9417F9AA8383}"/>
              </a:ext>
            </a:extLst>
          </p:cNvPr>
          <p:cNvSpPr txBox="1"/>
          <p:nvPr/>
        </p:nvSpPr>
        <p:spPr>
          <a:xfrm>
            <a:off x="3729963" y="3768866"/>
            <a:ext cx="5341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Si je suis au sol et que je demande à sauter je saute et lance la coroutine qui me fait tomber (fin du saut)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BB3AD8-220C-C972-E0C0-26C25F54DE3A}"/>
              </a:ext>
            </a:extLst>
          </p:cNvPr>
          <p:cNvSpPr txBox="1"/>
          <p:nvPr/>
        </p:nvSpPr>
        <p:spPr>
          <a:xfrm>
            <a:off x="3902099" y="3105834"/>
            <a:ext cx="5787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Si je fait un input de </a:t>
            </a:r>
            <a:r>
              <a:rPr lang="fr-FR" sz="1600" dirty="0" err="1"/>
              <a:t>movement</a:t>
            </a:r>
            <a:r>
              <a:rPr lang="fr-FR" sz="1600" dirty="0"/>
              <a:t> je récupère la direction de celui ci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E52ECF5-AB26-630D-EA79-39AE6572F172}"/>
              </a:ext>
            </a:extLst>
          </p:cNvPr>
          <p:cNvSpPr txBox="1"/>
          <p:nvPr/>
        </p:nvSpPr>
        <p:spPr>
          <a:xfrm>
            <a:off x="4830750" y="5334578"/>
            <a:ext cx="6517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Je </a:t>
            </a:r>
            <a:r>
              <a:rPr lang="fr-FR" sz="1600" dirty="0" err="1"/>
              <a:t>normalize</a:t>
            </a:r>
            <a:r>
              <a:rPr lang="fr-FR" sz="1600" dirty="0"/>
              <a:t> mes directions pour ne pas allez plus vite en diagonale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93074F1-0D32-7531-C56A-FF4DEE2834D4}"/>
              </a:ext>
            </a:extLst>
          </p:cNvPr>
          <p:cNvSpPr txBox="1"/>
          <p:nvPr/>
        </p:nvSpPr>
        <p:spPr>
          <a:xfrm>
            <a:off x="7851341" y="5794151"/>
            <a:ext cx="3834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Je rajoute une force dans la direction (saut en Y que je gère après) pour faire mon mouvement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D31C11C6-CF8D-A02F-2AED-4034E504FB9C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8532207" y="5735867"/>
            <a:ext cx="1236195" cy="58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66BA4E31-F6DD-9D12-E3CA-D3028AA44735}"/>
              </a:ext>
            </a:extLst>
          </p:cNvPr>
          <p:cNvCxnSpPr>
            <a:cxnSpLocks/>
          </p:cNvCxnSpPr>
          <p:nvPr/>
        </p:nvCxnSpPr>
        <p:spPr>
          <a:xfrm flipH="1">
            <a:off x="5756115" y="2032799"/>
            <a:ext cx="3453669" cy="38196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24B94777-BA04-DA17-B355-A409824790A8}"/>
              </a:ext>
            </a:extLst>
          </p:cNvPr>
          <p:cNvSpPr txBox="1"/>
          <p:nvPr/>
        </p:nvSpPr>
        <p:spPr>
          <a:xfrm>
            <a:off x="8515705" y="1185119"/>
            <a:ext cx="3676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Je rajoute une force de gravité si je ne saute pas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078E951-3E0D-51CA-E82D-56591E76B5AF}"/>
              </a:ext>
            </a:extLst>
          </p:cNvPr>
          <p:cNvCxnSpPr>
            <a:cxnSpLocks/>
          </p:cNvCxnSpPr>
          <p:nvPr/>
        </p:nvCxnSpPr>
        <p:spPr>
          <a:xfrm>
            <a:off x="2845165" y="1063849"/>
            <a:ext cx="137051" cy="52909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D6368F24-1653-7696-3725-E0CF8DCA975F}"/>
              </a:ext>
            </a:extLst>
          </p:cNvPr>
          <p:cNvSpPr txBox="1"/>
          <p:nvPr/>
        </p:nvSpPr>
        <p:spPr>
          <a:xfrm>
            <a:off x="1432942" y="771461"/>
            <a:ext cx="8257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Si j’ai une collision avec quelque chose « dessous » moi c’est que je suis au sol </a:t>
            </a:r>
            <a:r>
              <a:rPr lang="fr-FR" sz="1600" dirty="0">
                <a:solidFill>
                  <a:srgbClr val="FF0000"/>
                </a:solidFill>
              </a:rPr>
              <a:t>(faux a </a:t>
            </a:r>
            <a:r>
              <a:rPr lang="fr-FR" sz="1600" dirty="0" err="1">
                <a:solidFill>
                  <a:srgbClr val="FF0000"/>
                </a:solidFill>
              </a:rPr>
              <a:t>rework</a:t>
            </a:r>
            <a:r>
              <a:rPr lang="fr-FR" sz="16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9538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Rotation :</a:t>
            </a:r>
          </a:p>
        </p:txBody>
      </p:sp>
      <p:sp>
        <p:nvSpPr>
          <p:cNvPr id="2" name="Flèche : droite 1">
            <a:hlinkClick r:id="rId2" action="ppaction://hlinksldjump"/>
            <a:extLst>
              <a:ext uri="{FF2B5EF4-FFF2-40B4-BE49-F238E27FC236}">
                <a16:creationId xmlns:a16="http://schemas.microsoft.com/office/drawing/2014/main" id="{1579C358-D5E3-5B1C-196F-59DCB7C40D0C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6F483B9-7F74-81DF-3CF2-516977BE3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12056"/>
            <a:ext cx="12192000" cy="594594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C6831AB-1621-AB5A-D1D8-5557B0946D0D}"/>
              </a:ext>
            </a:extLst>
          </p:cNvPr>
          <p:cNvSpPr txBox="1"/>
          <p:nvPr/>
        </p:nvSpPr>
        <p:spPr>
          <a:xfrm>
            <a:off x="3578660" y="3191707"/>
            <a:ext cx="431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Verrouille la souris dans l’écrans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63DF1F3-44D2-79E8-BE19-03582FD06C7C}"/>
              </a:ext>
            </a:extLst>
          </p:cNvPr>
          <p:cNvSpPr txBox="1"/>
          <p:nvPr/>
        </p:nvSpPr>
        <p:spPr>
          <a:xfrm>
            <a:off x="5803262" y="3955900"/>
            <a:ext cx="6722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Tourne le corp du joueur par rapport a la rotation calculer (Y) car la caméra gère le 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B5FA6D3-969E-B0A8-556F-B180651765FE}"/>
              </a:ext>
            </a:extLst>
          </p:cNvPr>
          <p:cNvSpPr txBox="1"/>
          <p:nvPr/>
        </p:nvSpPr>
        <p:spPr>
          <a:xfrm>
            <a:off x="5803262" y="4138300"/>
            <a:ext cx="6320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Tourne la camera en haut et en bas pour la rotation X pour éviter que le corp du joueur ne s’allonge au sol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4089529-C573-7648-3F7C-0247AA3E50F7}"/>
              </a:ext>
            </a:extLst>
          </p:cNvPr>
          <p:cNvSpPr txBox="1"/>
          <p:nvPr/>
        </p:nvSpPr>
        <p:spPr>
          <a:xfrm>
            <a:off x="4015029" y="4642757"/>
            <a:ext cx="709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Incrémente la rotation en y</a:t>
            </a:r>
          </a:p>
          <a:p>
            <a:r>
              <a:rPr lang="fr-FR" sz="1200" dirty="0"/>
              <a:t>J’évite les rotation supérieurs à 360 en faisant un reset de ma valeur d’input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49E1C1B-6CE3-A682-A9E6-9BF84039E615}"/>
              </a:ext>
            </a:extLst>
          </p:cNvPr>
          <p:cNvSpPr txBox="1"/>
          <p:nvPr/>
        </p:nvSpPr>
        <p:spPr>
          <a:xfrm>
            <a:off x="6390934" y="5283447"/>
            <a:ext cx="7095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Incrémente la rotation en x</a:t>
            </a:r>
          </a:p>
          <a:p>
            <a:r>
              <a:rPr lang="fr-FR" sz="1200" dirty="0"/>
              <a:t>La tête ne peux faire que 180 dans les deux sens maximum pour éviter de faire des salto</a:t>
            </a:r>
          </a:p>
          <a:p>
            <a:r>
              <a:rPr lang="fr-FR" sz="1200" dirty="0"/>
              <a:t> avec la caméra</a:t>
            </a:r>
          </a:p>
        </p:txBody>
      </p:sp>
    </p:spTree>
    <p:extLst>
      <p:ext uri="{BB962C8B-B14F-4D97-AF65-F5344CB8AC3E}">
        <p14:creationId xmlns:p14="http://schemas.microsoft.com/office/powerpoint/2010/main" val="3413262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B34E0E2-78A3-6187-C4B8-8C5B96045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4" y="2111824"/>
            <a:ext cx="10290940" cy="260321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Portal :</a:t>
            </a:r>
          </a:p>
        </p:txBody>
      </p:sp>
      <p:sp>
        <p:nvSpPr>
          <p:cNvPr id="5" name="Flèche : droite 4">
            <a:hlinkClick r:id="rId3" action="ppaction://hlinksldjump"/>
            <a:extLst>
              <a:ext uri="{FF2B5EF4-FFF2-40B4-BE49-F238E27FC236}">
                <a16:creationId xmlns:a16="http://schemas.microsoft.com/office/drawing/2014/main" id="{99316CC0-3967-D79D-1D2E-6ECB26514CFB}"/>
              </a:ext>
            </a:extLst>
          </p:cNvPr>
          <p:cNvSpPr/>
          <p:nvPr/>
        </p:nvSpPr>
        <p:spPr>
          <a:xfrm flipH="1">
            <a:off x="188688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A1F5D8B-66ED-403A-9972-04A0FF16FC33}"/>
              </a:ext>
            </a:extLst>
          </p:cNvPr>
          <p:cNvSpPr txBox="1"/>
          <p:nvPr/>
        </p:nvSpPr>
        <p:spPr>
          <a:xfrm>
            <a:off x="3308944" y="2978377"/>
            <a:ext cx="7084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>
                <a:solidFill>
                  <a:srgbClr val="FF0000"/>
                </a:solidFill>
              </a:rPr>
              <a:t>PlayerCenter</a:t>
            </a:r>
            <a:r>
              <a:rPr lang="fr-FR" sz="1100" dirty="0">
                <a:solidFill>
                  <a:srgbClr val="FF0000"/>
                </a:solidFill>
              </a:rPr>
              <a:t> a viré c’était pour une idée de faire passer une partie du joueur seulement dans le portail avant la </a:t>
            </a:r>
            <a:r>
              <a:rPr lang="fr-FR" sz="1100" dirty="0" err="1">
                <a:solidFill>
                  <a:srgbClr val="FF0000"/>
                </a:solidFill>
              </a:rPr>
              <a:t>tp</a:t>
            </a:r>
            <a:endParaRPr lang="fr-FR" sz="1100" dirty="0">
              <a:solidFill>
                <a:srgbClr val="FF000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FB241AE-E841-E44B-F571-16485042B1DB}"/>
              </a:ext>
            </a:extLst>
          </p:cNvPr>
          <p:cNvSpPr txBox="1"/>
          <p:nvPr/>
        </p:nvSpPr>
        <p:spPr>
          <a:xfrm>
            <a:off x="6752671" y="3151823"/>
            <a:ext cx="7084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Check si l’objet peut être déplacé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1F727D2-5CAC-774C-B9CB-D7F34FAE7303}"/>
              </a:ext>
            </a:extLst>
          </p:cNvPr>
          <p:cNvSpPr txBox="1"/>
          <p:nvPr/>
        </p:nvSpPr>
        <p:spPr>
          <a:xfrm>
            <a:off x="6745052" y="3456074"/>
            <a:ext cx="53855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Tp</a:t>
            </a:r>
            <a:r>
              <a:rPr lang="fr-FR" sz="1100" dirty="0"/>
              <a:t> le joueur puis lui donne les </a:t>
            </a:r>
            <a:r>
              <a:rPr lang="fr-FR" sz="1100" dirty="0" err="1"/>
              <a:t>transforms</a:t>
            </a:r>
            <a:r>
              <a:rPr lang="fr-FR" sz="1100" dirty="0"/>
              <a:t> du portail d’entrée et de sortie pour qu’il calcule sa rotation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362E2B7-C990-E89A-08C1-4337C2D04786}"/>
              </a:ext>
            </a:extLst>
          </p:cNvPr>
          <p:cNvSpPr txBox="1"/>
          <p:nvPr/>
        </p:nvSpPr>
        <p:spPr>
          <a:xfrm>
            <a:off x="5165204" y="4090032"/>
            <a:ext cx="53855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Tp</a:t>
            </a:r>
            <a:r>
              <a:rPr lang="fr-FR" sz="1100" dirty="0"/>
              <a:t> le props qui rentre en le faisait regarder dans la même direction que le portail de sortie.</a:t>
            </a:r>
          </a:p>
          <a:p>
            <a:r>
              <a:rPr lang="fr-FR" sz="1100" dirty="0"/>
              <a:t>Je sais pas si c’est pertinent de faire différemment du joueur .</a:t>
            </a:r>
          </a:p>
        </p:txBody>
      </p:sp>
    </p:spTree>
    <p:extLst>
      <p:ext uri="{BB962C8B-B14F-4D97-AF65-F5344CB8AC3E}">
        <p14:creationId xmlns:p14="http://schemas.microsoft.com/office/powerpoint/2010/main" val="2489529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Hiérarchie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AFE26A-C5E4-5A9F-F02B-E51A545CE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448" y="740308"/>
            <a:ext cx="9233103" cy="18829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6A25BB-A629-0FC0-B7A3-EDE958A53319}"/>
              </a:ext>
            </a:extLst>
          </p:cNvPr>
          <p:cNvSpPr/>
          <p:nvPr/>
        </p:nvSpPr>
        <p:spPr>
          <a:xfrm>
            <a:off x="6157399" y="960449"/>
            <a:ext cx="1190693" cy="100649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0B31B3-709A-A3BE-C6C5-7C1D6997252C}"/>
              </a:ext>
            </a:extLst>
          </p:cNvPr>
          <p:cNvSpPr/>
          <p:nvPr/>
        </p:nvSpPr>
        <p:spPr>
          <a:xfrm>
            <a:off x="9118783" y="960449"/>
            <a:ext cx="1190693" cy="100649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A180A80-07C7-56B8-63A6-C5362E2C3E7E}"/>
              </a:ext>
            </a:extLst>
          </p:cNvPr>
          <p:cNvCxnSpPr/>
          <p:nvPr/>
        </p:nvCxnSpPr>
        <p:spPr>
          <a:xfrm flipV="1">
            <a:off x="6157399" y="960449"/>
            <a:ext cx="1190693" cy="1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E942728-9821-2E88-1703-86DD1BEDFC58}"/>
              </a:ext>
            </a:extLst>
          </p:cNvPr>
          <p:cNvCxnSpPr/>
          <p:nvPr/>
        </p:nvCxnSpPr>
        <p:spPr>
          <a:xfrm flipV="1">
            <a:off x="9118782" y="960449"/>
            <a:ext cx="1190693" cy="1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32868D2B-AA95-C126-CE4F-1E822637DC9D}"/>
              </a:ext>
            </a:extLst>
          </p:cNvPr>
          <p:cNvSpPr txBox="1"/>
          <p:nvPr/>
        </p:nvSpPr>
        <p:spPr>
          <a:xfrm>
            <a:off x="6157399" y="2368230"/>
            <a:ext cx="1190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Contient juste les niveau potentiel et la scène de test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109CDFC-9B8C-F0C5-701E-B95AD3127B54}"/>
              </a:ext>
            </a:extLst>
          </p:cNvPr>
          <p:cNvSpPr txBox="1"/>
          <p:nvPr/>
        </p:nvSpPr>
        <p:spPr>
          <a:xfrm>
            <a:off x="9118781" y="2368229"/>
            <a:ext cx="1190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Simple import de la librairie de </a:t>
            </a:r>
            <a:r>
              <a:rPr lang="fr-FR" sz="1200" dirty="0" err="1"/>
              <a:t>TextMeshPro</a:t>
            </a:r>
            <a:endParaRPr lang="fr-FR" sz="1200" dirty="0"/>
          </a:p>
          <a:p>
            <a:pPr algn="ctr"/>
            <a:endParaRPr lang="fr-FR" sz="1200" dirty="0"/>
          </a:p>
        </p:txBody>
      </p:sp>
      <p:sp>
        <p:nvSpPr>
          <p:cNvPr id="14" name="Rectangle 13">
            <a:hlinkClick r:id="rId3" action="ppaction://hlinksldjump"/>
            <a:extLst>
              <a:ext uri="{FF2B5EF4-FFF2-40B4-BE49-F238E27FC236}">
                <a16:creationId xmlns:a16="http://schemas.microsoft.com/office/drawing/2014/main" id="{BA900FFE-EA14-88A3-1595-CC2F223B7100}"/>
              </a:ext>
            </a:extLst>
          </p:cNvPr>
          <p:cNvSpPr/>
          <p:nvPr/>
        </p:nvSpPr>
        <p:spPr>
          <a:xfrm>
            <a:off x="1741088" y="960448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D3AAB928-E772-F5BA-DB6F-E1208F953636}"/>
              </a:ext>
            </a:extLst>
          </p:cNvPr>
          <p:cNvSpPr/>
          <p:nvPr/>
        </p:nvSpPr>
        <p:spPr>
          <a:xfrm>
            <a:off x="3163123" y="960448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D18BB8-6641-8781-44D9-847AD78FD70A}"/>
              </a:ext>
            </a:extLst>
          </p:cNvPr>
          <p:cNvSpPr/>
          <p:nvPr/>
        </p:nvSpPr>
        <p:spPr>
          <a:xfrm>
            <a:off x="7598619" y="960447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droite 17">
            <a:hlinkClick r:id="rId5" action="ppaction://hlinksldjump"/>
            <a:extLst>
              <a:ext uri="{FF2B5EF4-FFF2-40B4-BE49-F238E27FC236}">
                <a16:creationId xmlns:a16="http://schemas.microsoft.com/office/drawing/2014/main" id="{0C7373A4-4C96-8623-B120-29FD73BA5F11}"/>
              </a:ext>
            </a:extLst>
          </p:cNvPr>
          <p:cNvSpPr/>
          <p:nvPr/>
        </p:nvSpPr>
        <p:spPr>
          <a:xfrm flipH="1">
            <a:off x="188688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C4AA83-3652-554B-F969-3DEE7C694538}"/>
              </a:ext>
            </a:extLst>
          </p:cNvPr>
          <p:cNvSpPr/>
          <p:nvPr/>
        </p:nvSpPr>
        <p:spPr>
          <a:xfrm>
            <a:off x="4683285" y="960449"/>
            <a:ext cx="1190693" cy="100649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BF5B2648-8659-E4FC-01D3-96801AC0D235}"/>
              </a:ext>
            </a:extLst>
          </p:cNvPr>
          <p:cNvCxnSpPr/>
          <p:nvPr/>
        </p:nvCxnSpPr>
        <p:spPr>
          <a:xfrm flipV="1">
            <a:off x="4683284" y="960449"/>
            <a:ext cx="1190693" cy="1006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F32694C7-4DFA-44FF-AB5A-492FB70BEED9}"/>
              </a:ext>
            </a:extLst>
          </p:cNvPr>
          <p:cNvSpPr txBox="1"/>
          <p:nvPr/>
        </p:nvSpPr>
        <p:spPr>
          <a:xfrm>
            <a:off x="4676708" y="2427931"/>
            <a:ext cx="1190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Simple import de la librairie de ProBuilder</a:t>
            </a:r>
          </a:p>
          <a:p>
            <a:pPr algn="ctr"/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887161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247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Props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30B44C5-8153-D439-DAE1-C223572DA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889" y="1628183"/>
            <a:ext cx="1187511" cy="82554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D2ACEF3-D25C-43CB-22CE-6B48E7A3B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922" y="1628183"/>
            <a:ext cx="1187511" cy="82554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00F7DFA-BD19-55B1-1E0C-373EAB9CB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955" y="1628183"/>
            <a:ext cx="1187511" cy="82554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CB92AA7-84BD-B154-B557-07010AB968E7}"/>
              </a:ext>
            </a:extLst>
          </p:cNvPr>
          <p:cNvSpPr txBox="1"/>
          <p:nvPr/>
        </p:nvSpPr>
        <p:spPr>
          <a:xfrm>
            <a:off x="2303958" y="2578740"/>
            <a:ext cx="1427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AbsorbedOrb</a:t>
            </a:r>
            <a:endParaRPr lang="fr-FR" sz="120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7C4EBA9-A1E2-8C08-F31F-45331AE41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823" y="1628183"/>
            <a:ext cx="1187511" cy="82554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0D72D5D-AEE1-E541-06E4-0B025BCF7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856" y="1628183"/>
            <a:ext cx="1187511" cy="82554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9D32826-3739-93D7-05DC-F082D4AA4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938" y="3456488"/>
            <a:ext cx="1187511" cy="82554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9F6FC135-CFBD-9EDC-3AA4-47A8F8584BBD}"/>
              </a:ext>
            </a:extLst>
          </p:cNvPr>
          <p:cNvSpPr txBox="1"/>
          <p:nvPr/>
        </p:nvSpPr>
        <p:spPr>
          <a:xfrm>
            <a:off x="5293941" y="4407045"/>
            <a:ext cx="1427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Incinerator</a:t>
            </a:r>
            <a:endParaRPr lang="fr-FR" sz="120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6879C31-83B2-F968-0308-8ABDBC935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971" y="3456488"/>
            <a:ext cx="1187511" cy="82554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376ACBB0-7F3B-3FB6-3BCE-A4FEDB5746C4}"/>
              </a:ext>
            </a:extLst>
          </p:cNvPr>
          <p:cNvSpPr txBox="1"/>
          <p:nvPr/>
        </p:nvSpPr>
        <p:spPr>
          <a:xfrm>
            <a:off x="3821974" y="4407045"/>
            <a:ext cx="14275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 err="1"/>
              <a:t>GroundButtonPressed</a:t>
            </a:r>
            <a:endParaRPr lang="fr-FR" sz="1050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20AD8F8-6D7F-9B4A-999B-FBAC0BFD4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004" y="3456488"/>
            <a:ext cx="1187511" cy="82554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9E274A5D-FDEA-61B2-FFCC-BFF74A6FA849}"/>
              </a:ext>
            </a:extLst>
          </p:cNvPr>
          <p:cNvSpPr txBox="1"/>
          <p:nvPr/>
        </p:nvSpPr>
        <p:spPr>
          <a:xfrm>
            <a:off x="2350007" y="4407045"/>
            <a:ext cx="1427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FollowPlayer</a:t>
            </a:r>
            <a:endParaRPr lang="fr-FR" sz="1200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621D55B7-8BB9-8E9B-8F58-4272607D0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872" y="3456488"/>
            <a:ext cx="1187511" cy="82554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FE2E70AB-68AA-514D-58F0-1B99D7B30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905" y="3456488"/>
            <a:ext cx="1187511" cy="825542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887E7A69-331D-7832-8285-390DD7FF4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955" y="5121924"/>
            <a:ext cx="1187511" cy="825542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6E56D6E4-4D5F-8713-01B3-F4C01791F1BF}"/>
              </a:ext>
            </a:extLst>
          </p:cNvPr>
          <p:cNvSpPr txBox="1"/>
          <p:nvPr/>
        </p:nvSpPr>
        <p:spPr>
          <a:xfrm>
            <a:off x="2303958" y="6072481"/>
            <a:ext cx="1427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WallSurface</a:t>
            </a:r>
            <a:endParaRPr lang="fr-FR" sz="12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7D8C8A5-554A-065A-96C0-18814FF46FFB}"/>
              </a:ext>
            </a:extLst>
          </p:cNvPr>
          <p:cNvSpPr txBox="1"/>
          <p:nvPr/>
        </p:nvSpPr>
        <p:spPr>
          <a:xfrm>
            <a:off x="5249491" y="2575971"/>
            <a:ext cx="1427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CubeSpawner</a:t>
            </a:r>
            <a:endParaRPr lang="fr-FR" sz="12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6B976E2-6A94-3D59-C7BD-53BD7E7F85ED}"/>
              </a:ext>
            </a:extLst>
          </p:cNvPr>
          <p:cNvSpPr txBox="1"/>
          <p:nvPr/>
        </p:nvSpPr>
        <p:spPr>
          <a:xfrm>
            <a:off x="3777524" y="2575971"/>
            <a:ext cx="1427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ButtonPressed</a:t>
            </a:r>
            <a:endParaRPr lang="fr-FR" sz="12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3DB85D4-4DC6-D1F4-A841-C379BB52755C}"/>
              </a:ext>
            </a:extLst>
          </p:cNvPr>
          <p:cNvSpPr txBox="1"/>
          <p:nvPr/>
        </p:nvSpPr>
        <p:spPr>
          <a:xfrm>
            <a:off x="8193425" y="2575971"/>
            <a:ext cx="1427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Elevator</a:t>
            </a:r>
            <a:endParaRPr lang="fr-FR" sz="1200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2C9C256-54E4-1296-6049-DF878769CA68}"/>
              </a:ext>
            </a:extLst>
          </p:cNvPr>
          <p:cNvSpPr txBox="1"/>
          <p:nvPr/>
        </p:nvSpPr>
        <p:spPr>
          <a:xfrm>
            <a:off x="6721458" y="2575971"/>
            <a:ext cx="1427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Door</a:t>
            </a:r>
            <a:endParaRPr lang="fr-FR" sz="120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E5C0E39-5A84-D60D-663D-B204104B542A}"/>
              </a:ext>
            </a:extLst>
          </p:cNvPr>
          <p:cNvSpPr txBox="1"/>
          <p:nvPr/>
        </p:nvSpPr>
        <p:spPr>
          <a:xfrm>
            <a:off x="8239474" y="4404276"/>
            <a:ext cx="1427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Shoot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1AA4E49-8BC7-FDE8-D345-C1AD73C45E4A}"/>
              </a:ext>
            </a:extLst>
          </p:cNvPr>
          <p:cNvSpPr txBox="1"/>
          <p:nvPr/>
        </p:nvSpPr>
        <p:spPr>
          <a:xfrm>
            <a:off x="6767507" y="4404276"/>
            <a:ext cx="1427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Orb</a:t>
            </a:r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0A1F21A8-0434-9108-BA0B-0D5C3D1F0C14}"/>
              </a:ext>
            </a:extLst>
          </p:cNvPr>
          <p:cNvSpPr/>
          <p:nvPr/>
        </p:nvSpPr>
        <p:spPr>
          <a:xfrm>
            <a:off x="2387880" y="1485837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hlinkClick r:id="rId4" action="ppaction://hlinksldjump"/>
            <a:extLst>
              <a:ext uri="{FF2B5EF4-FFF2-40B4-BE49-F238E27FC236}">
                <a16:creationId xmlns:a16="http://schemas.microsoft.com/office/drawing/2014/main" id="{19220AE7-A0E5-8BEA-00D9-8F26F2BF68FE}"/>
              </a:ext>
            </a:extLst>
          </p:cNvPr>
          <p:cNvSpPr/>
          <p:nvPr/>
        </p:nvSpPr>
        <p:spPr>
          <a:xfrm>
            <a:off x="3859847" y="1485836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A515E805-466E-C5BE-3887-B48F3C870B9F}"/>
              </a:ext>
            </a:extLst>
          </p:cNvPr>
          <p:cNvSpPr/>
          <p:nvPr/>
        </p:nvSpPr>
        <p:spPr>
          <a:xfrm>
            <a:off x="5326826" y="1485835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hlinkClick r:id="rId6" action="ppaction://hlinksldjump"/>
            <a:extLst>
              <a:ext uri="{FF2B5EF4-FFF2-40B4-BE49-F238E27FC236}">
                <a16:creationId xmlns:a16="http://schemas.microsoft.com/office/drawing/2014/main" id="{94FEE8F6-814F-0390-52F1-49DDCED55F09}"/>
              </a:ext>
            </a:extLst>
          </p:cNvPr>
          <p:cNvSpPr/>
          <p:nvPr/>
        </p:nvSpPr>
        <p:spPr>
          <a:xfrm>
            <a:off x="6781562" y="1485835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hlinkClick r:id="rId7" action="ppaction://hlinksldjump"/>
            <a:extLst>
              <a:ext uri="{FF2B5EF4-FFF2-40B4-BE49-F238E27FC236}">
                <a16:creationId xmlns:a16="http://schemas.microsoft.com/office/drawing/2014/main" id="{00D07E37-1AD6-1EDF-16C6-811B3133B2CE}"/>
              </a:ext>
            </a:extLst>
          </p:cNvPr>
          <p:cNvSpPr/>
          <p:nvPr/>
        </p:nvSpPr>
        <p:spPr>
          <a:xfrm>
            <a:off x="8316809" y="1485835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hlinkClick r:id="rId8" action="ppaction://hlinksldjump"/>
            <a:extLst>
              <a:ext uri="{FF2B5EF4-FFF2-40B4-BE49-F238E27FC236}">
                <a16:creationId xmlns:a16="http://schemas.microsoft.com/office/drawing/2014/main" id="{E7D859EF-E54B-A1C0-3D81-C3870A2397E8}"/>
              </a:ext>
            </a:extLst>
          </p:cNvPr>
          <p:cNvSpPr/>
          <p:nvPr/>
        </p:nvSpPr>
        <p:spPr>
          <a:xfrm>
            <a:off x="2393496" y="3293619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hlinkClick r:id="rId9" action="ppaction://hlinksldjump"/>
            <a:extLst>
              <a:ext uri="{FF2B5EF4-FFF2-40B4-BE49-F238E27FC236}">
                <a16:creationId xmlns:a16="http://schemas.microsoft.com/office/drawing/2014/main" id="{F73D4634-DDF8-05E7-B649-F881027713F2}"/>
              </a:ext>
            </a:extLst>
          </p:cNvPr>
          <p:cNvSpPr/>
          <p:nvPr/>
        </p:nvSpPr>
        <p:spPr>
          <a:xfrm>
            <a:off x="3911512" y="3257462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hlinkClick r:id="rId10" action="ppaction://hlinksldjump"/>
            <a:extLst>
              <a:ext uri="{FF2B5EF4-FFF2-40B4-BE49-F238E27FC236}">
                <a16:creationId xmlns:a16="http://schemas.microsoft.com/office/drawing/2014/main" id="{649911DF-A7E5-4238-1F96-83AFFF1F3034}"/>
              </a:ext>
            </a:extLst>
          </p:cNvPr>
          <p:cNvSpPr/>
          <p:nvPr/>
        </p:nvSpPr>
        <p:spPr>
          <a:xfrm>
            <a:off x="5429528" y="3257462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hlinkClick r:id="rId11" action="ppaction://hlinksldjump"/>
            <a:extLst>
              <a:ext uri="{FF2B5EF4-FFF2-40B4-BE49-F238E27FC236}">
                <a16:creationId xmlns:a16="http://schemas.microsoft.com/office/drawing/2014/main" id="{1A3D749F-ECBA-7097-482E-54C1929AA397}"/>
              </a:ext>
            </a:extLst>
          </p:cNvPr>
          <p:cNvSpPr/>
          <p:nvPr/>
        </p:nvSpPr>
        <p:spPr>
          <a:xfrm>
            <a:off x="6834240" y="3257462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hlinkClick r:id="rId12" action="ppaction://hlinksldjump"/>
            <a:extLst>
              <a:ext uri="{FF2B5EF4-FFF2-40B4-BE49-F238E27FC236}">
                <a16:creationId xmlns:a16="http://schemas.microsoft.com/office/drawing/2014/main" id="{A2FF65A0-DA18-5DDF-99F8-B453EAB29838}"/>
              </a:ext>
            </a:extLst>
          </p:cNvPr>
          <p:cNvSpPr/>
          <p:nvPr/>
        </p:nvSpPr>
        <p:spPr>
          <a:xfrm>
            <a:off x="8316808" y="3269888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hlinkClick r:id="rId13" action="ppaction://hlinksldjump"/>
            <a:extLst>
              <a:ext uri="{FF2B5EF4-FFF2-40B4-BE49-F238E27FC236}">
                <a16:creationId xmlns:a16="http://schemas.microsoft.com/office/drawing/2014/main" id="{1C9643B2-CC1A-4A5B-0973-CF92CB83E161}"/>
              </a:ext>
            </a:extLst>
          </p:cNvPr>
          <p:cNvSpPr/>
          <p:nvPr/>
        </p:nvSpPr>
        <p:spPr>
          <a:xfrm>
            <a:off x="2396754" y="4956104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EF912EC6-6EEA-D21A-A713-B70FA100A323}"/>
              </a:ext>
            </a:extLst>
          </p:cNvPr>
          <p:cNvSpPr txBox="1"/>
          <p:nvPr/>
        </p:nvSpPr>
        <p:spPr>
          <a:xfrm>
            <a:off x="3731475" y="740308"/>
            <a:ext cx="4461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ReloadCoroutine</a:t>
            </a:r>
            <a:r>
              <a:rPr lang="fr-FR" dirty="0"/>
              <a:t> me permet d’annuler l’action en cour et d’en lancer une autre</a:t>
            </a:r>
          </a:p>
        </p:txBody>
      </p:sp>
      <p:sp>
        <p:nvSpPr>
          <p:cNvPr id="46" name="Flèche : droite 45">
            <a:hlinkClick r:id="rId14" action="ppaction://hlinksldjump"/>
            <a:extLst>
              <a:ext uri="{FF2B5EF4-FFF2-40B4-BE49-F238E27FC236}">
                <a16:creationId xmlns:a16="http://schemas.microsoft.com/office/drawing/2014/main" id="{07EC971A-87A9-5BF4-6767-5C07B95D884A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8310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62819FD8-B3B0-E0A1-2127-22D857089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372"/>
            <a:ext cx="7829952" cy="495325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err="1">
                <a:latin typeface="Cascadia Mono" panose="020B0609020000020004" pitchFamily="49" charset="0"/>
              </a:rPr>
              <a:t>AbsorbedOrb</a:t>
            </a:r>
            <a:r>
              <a:rPr lang="fr-FR" sz="2800" b="1" dirty="0"/>
              <a:t>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EAD7E6F-9510-DCC9-335A-AB49F0CF365E}"/>
              </a:ext>
            </a:extLst>
          </p:cNvPr>
          <p:cNvSpPr txBox="1"/>
          <p:nvPr/>
        </p:nvSpPr>
        <p:spPr>
          <a:xfrm>
            <a:off x="6095999" y="2874768"/>
            <a:ext cx="59490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Lorsqu’une orbe entre, je change la couleur, puis si l’objet n’est pas activé je l’active.</a:t>
            </a:r>
          </a:p>
          <a:p>
            <a:r>
              <a:rPr lang="fr-FR" sz="1400" dirty="0"/>
              <a:t>Je verrouille le tireur pour pas qu’il re tir </a:t>
            </a:r>
          </a:p>
          <a:p>
            <a:r>
              <a:rPr lang="fr-FR" sz="1400" dirty="0"/>
              <a:t>Je détruit ensuite l’orbe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170D88C-B7F7-62BA-7FA0-0A8F344FDA28}"/>
              </a:ext>
            </a:extLst>
          </p:cNvPr>
          <p:cNvSpPr txBox="1"/>
          <p:nvPr/>
        </p:nvSpPr>
        <p:spPr>
          <a:xfrm>
            <a:off x="7770519" y="4266281"/>
            <a:ext cx="4421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Si je veux qu’il se désactive je lance la coroutine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489C193-EA8D-2FCC-85DB-7BB8F8262713}"/>
              </a:ext>
            </a:extLst>
          </p:cNvPr>
          <p:cNvSpPr txBox="1"/>
          <p:nvPr/>
        </p:nvSpPr>
        <p:spPr>
          <a:xfrm>
            <a:off x="3990513" y="4942680"/>
            <a:ext cx="51469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J’attend le délai donné</a:t>
            </a:r>
          </a:p>
          <a:p>
            <a:r>
              <a:rPr lang="fr-FR" sz="1400" dirty="0"/>
              <a:t>Je repasse sur la couleur de base et je désactive l’objet que j’ai</a:t>
            </a:r>
          </a:p>
          <a:p>
            <a:r>
              <a:rPr lang="fr-FR" sz="1400" dirty="0"/>
              <a:t>Je déverrouille le tireur</a:t>
            </a:r>
          </a:p>
        </p:txBody>
      </p:sp>
      <p:sp>
        <p:nvSpPr>
          <p:cNvPr id="10" name="Flèche : droite 9">
            <a:hlinkClick r:id="rId3" action="ppaction://hlinksldjump"/>
            <a:extLst>
              <a:ext uri="{FF2B5EF4-FFF2-40B4-BE49-F238E27FC236}">
                <a16:creationId xmlns:a16="http://schemas.microsoft.com/office/drawing/2014/main" id="{90ED2F88-3C42-A37B-23DA-9B087141AA99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780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3E24EB6-36ED-0400-3BE5-31D94355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757"/>
            <a:ext cx="8249074" cy="635032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15815" y="131568"/>
            <a:ext cx="2271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err="1">
                <a:latin typeface="Cascadia Mono" panose="020B0609020000020004" pitchFamily="49" charset="0"/>
              </a:rPr>
              <a:t>ButtonPressed</a:t>
            </a:r>
            <a:r>
              <a:rPr lang="fr-FR" sz="2800" b="1" dirty="0"/>
              <a:t>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E26B58-45C9-E624-EEB2-72113A1AD23B}"/>
              </a:ext>
            </a:extLst>
          </p:cNvPr>
          <p:cNvSpPr txBox="1"/>
          <p:nvPr/>
        </p:nvSpPr>
        <p:spPr>
          <a:xfrm>
            <a:off x="4493059" y="3151062"/>
            <a:ext cx="45456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Lorsque je fait je set ma </a:t>
            </a:r>
            <a:r>
              <a:rPr lang="fr-FR" sz="1100" dirty="0" err="1"/>
              <a:t>target</a:t>
            </a:r>
            <a:r>
              <a:rPr lang="fr-FR" sz="1100" dirty="0"/>
              <a:t> en dessous de moi</a:t>
            </a:r>
          </a:p>
          <a:p>
            <a:r>
              <a:rPr lang="fr-FR" sz="1100" dirty="0"/>
              <a:t>Je lance mon action de déplacement et la stock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739F045-FD6E-8E1E-0898-0D39364FE6D3}"/>
              </a:ext>
            </a:extLst>
          </p:cNvPr>
          <p:cNvSpPr txBox="1"/>
          <p:nvPr/>
        </p:nvSpPr>
        <p:spPr>
          <a:xfrm>
            <a:off x="5033585" y="3908676"/>
            <a:ext cx="4545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La désactivation n’existe pas pour ce props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019CE1D-DAAC-34D5-7A27-8F722AA4CE70}"/>
              </a:ext>
            </a:extLst>
          </p:cNvPr>
          <p:cNvSpPr txBox="1"/>
          <p:nvPr/>
        </p:nvSpPr>
        <p:spPr>
          <a:xfrm>
            <a:off x="3978845" y="4490670"/>
            <a:ext cx="4545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Je fait mon animation de « </a:t>
            </a:r>
            <a:r>
              <a:rPr lang="fr-FR" sz="1100" dirty="0" err="1"/>
              <a:t>press</a:t>
            </a:r>
            <a:r>
              <a:rPr lang="fr-FR" sz="1100" dirty="0"/>
              <a:t> »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0D327D5-0703-2D4D-6365-B0774F17E49E}"/>
              </a:ext>
            </a:extLst>
          </p:cNvPr>
          <p:cNvSpPr txBox="1"/>
          <p:nvPr/>
        </p:nvSpPr>
        <p:spPr>
          <a:xfrm>
            <a:off x="3644442" y="5203469"/>
            <a:ext cx="4545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Si j’ai un script a activé je l’active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8F02760-D4F7-A2AF-1971-774A043F5130}"/>
              </a:ext>
            </a:extLst>
          </p:cNvPr>
          <p:cNvSpPr txBox="1"/>
          <p:nvPr/>
        </p:nvSpPr>
        <p:spPr>
          <a:xfrm>
            <a:off x="3224520" y="5530196"/>
            <a:ext cx="4545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Je repart pour ma position originale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F3A3BD3-30CE-BF5E-D81F-2F7B971C9D0A}"/>
              </a:ext>
            </a:extLst>
          </p:cNvPr>
          <p:cNvSpPr txBox="1"/>
          <p:nvPr/>
        </p:nvSpPr>
        <p:spPr>
          <a:xfrm>
            <a:off x="8190128" y="5858023"/>
            <a:ext cx="4545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Je fait l’animation inverse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23D567D-D9AE-851E-9C31-9E095FFBAB2E}"/>
              </a:ext>
            </a:extLst>
          </p:cNvPr>
          <p:cNvSpPr txBox="1"/>
          <p:nvPr/>
        </p:nvSpPr>
        <p:spPr>
          <a:xfrm>
            <a:off x="3841117" y="6309212"/>
            <a:ext cx="45456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Si j’ai un script je le désactive</a:t>
            </a:r>
          </a:p>
          <a:p>
            <a:r>
              <a:rPr lang="fr-FR" sz="1100" dirty="0"/>
              <a:t>Je désactive mon action en cour pour pouvoir être a nouveau </a:t>
            </a:r>
            <a:r>
              <a:rPr lang="fr-FR" sz="1100" dirty="0" err="1"/>
              <a:t>déclancher</a:t>
            </a:r>
            <a:endParaRPr lang="fr-FR" sz="1100" dirty="0"/>
          </a:p>
        </p:txBody>
      </p:sp>
      <p:sp>
        <p:nvSpPr>
          <p:cNvPr id="12" name="Flèche : droite 11">
            <a:hlinkClick r:id="rId3" action="ppaction://hlinksldjump"/>
            <a:extLst>
              <a:ext uri="{FF2B5EF4-FFF2-40B4-BE49-F238E27FC236}">
                <a16:creationId xmlns:a16="http://schemas.microsoft.com/office/drawing/2014/main" id="{7ED78F20-63EE-DF04-9C87-6E5321C0F42F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469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2528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/>
              <a:t>CubeSpawner</a:t>
            </a:r>
            <a:r>
              <a:rPr lang="fr-FR" sz="2800" b="1" dirty="0"/>
              <a:t>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CDE01E7-1C46-B0DA-CA6F-412CDF708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795"/>
            <a:ext cx="8083965" cy="593120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CB32EEB-0A46-3645-24DB-707F5FA2949C}"/>
              </a:ext>
            </a:extLst>
          </p:cNvPr>
          <p:cNvSpPr txBox="1"/>
          <p:nvPr/>
        </p:nvSpPr>
        <p:spPr>
          <a:xfrm>
            <a:off x="4465647" y="2872379"/>
            <a:ext cx="4545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Si la porte est fermer je l’ouvre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6719A27-6031-E0DD-0EF2-B5009362CC3C}"/>
              </a:ext>
            </a:extLst>
          </p:cNvPr>
          <p:cNvSpPr txBox="1"/>
          <p:nvPr/>
        </p:nvSpPr>
        <p:spPr>
          <a:xfrm>
            <a:off x="5571917" y="3429000"/>
            <a:ext cx="4881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Si la porte est ouverte et qu’il est pas </a:t>
            </a:r>
            <a:r>
              <a:rPr lang="fr-FR" sz="1100" dirty="0" err="1"/>
              <a:t>censer</a:t>
            </a:r>
            <a:r>
              <a:rPr lang="fr-FR" sz="1100" dirty="0"/>
              <a:t> être désactiver je ferme la porte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63CE652-366B-9C87-5B14-20FC2AA7C26B}"/>
              </a:ext>
            </a:extLst>
          </p:cNvPr>
          <p:cNvSpPr txBox="1"/>
          <p:nvPr/>
        </p:nvSpPr>
        <p:spPr>
          <a:xfrm>
            <a:off x="3270568" y="2340703"/>
            <a:ext cx="4881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Certains ne se referme pas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07F304-886F-F5B3-C1D6-7F5D9D8E7CB3}"/>
              </a:ext>
            </a:extLst>
          </p:cNvPr>
          <p:cNvSpPr txBox="1"/>
          <p:nvPr/>
        </p:nvSpPr>
        <p:spPr>
          <a:xfrm>
            <a:off x="5196948" y="3924398"/>
            <a:ext cx="4881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Je ferme / ouvre et stock mon action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4C66B80-6AC2-FB17-CECD-AB3598A7E970}"/>
              </a:ext>
            </a:extLst>
          </p:cNvPr>
          <p:cNvSpPr txBox="1"/>
          <p:nvPr/>
        </p:nvSpPr>
        <p:spPr>
          <a:xfrm>
            <a:off x="3236673" y="4451024"/>
            <a:ext cx="4881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Je set ma direction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BBB3FB8-CBB1-95E6-C7A7-B3E0D355436E}"/>
              </a:ext>
            </a:extLst>
          </p:cNvPr>
          <p:cNvSpPr txBox="1"/>
          <p:nvPr/>
        </p:nvSpPr>
        <p:spPr>
          <a:xfrm>
            <a:off x="3494327" y="4876840"/>
            <a:ext cx="4881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Je change le </a:t>
            </a:r>
            <a:r>
              <a:rPr lang="fr-FR" sz="1100" dirty="0" err="1"/>
              <a:t>scale</a:t>
            </a:r>
            <a:r>
              <a:rPr lang="fr-FR" sz="1100" dirty="0"/>
              <a:t> en fonction du temps ce qui ouvre / ferme ma porte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FC320BA-8507-F7C4-E7D9-AE53601843AE}"/>
              </a:ext>
            </a:extLst>
          </p:cNvPr>
          <p:cNvSpPr txBox="1"/>
          <p:nvPr/>
        </p:nvSpPr>
        <p:spPr>
          <a:xfrm>
            <a:off x="8012510" y="5138450"/>
            <a:ext cx="4881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Tant que je n’ai pas atteint mon objectif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D5E43E6-708A-1F37-7EE0-0A4E243AB369}"/>
              </a:ext>
            </a:extLst>
          </p:cNvPr>
          <p:cNvSpPr txBox="1"/>
          <p:nvPr/>
        </p:nvSpPr>
        <p:spPr>
          <a:xfrm>
            <a:off x="3932795" y="5302656"/>
            <a:ext cx="4881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Je set la </a:t>
            </a:r>
            <a:r>
              <a:rPr lang="fr-FR" sz="1100" dirty="0" err="1"/>
              <a:t>target</a:t>
            </a:r>
            <a:r>
              <a:rPr lang="fr-FR" sz="1100" dirty="0"/>
              <a:t> voulu pour éviter que la valeur se décale au fur et a mesure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AC55AFE-4A26-7FA9-8643-5DA547F0ABBF}"/>
              </a:ext>
            </a:extLst>
          </p:cNvPr>
          <p:cNvSpPr txBox="1"/>
          <p:nvPr/>
        </p:nvSpPr>
        <p:spPr>
          <a:xfrm>
            <a:off x="6107056" y="6080328"/>
            <a:ext cx="4881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Je </a:t>
            </a:r>
            <a:r>
              <a:rPr lang="fr-FR" sz="1100" dirty="0" err="1"/>
              <a:t>respawn</a:t>
            </a:r>
            <a:r>
              <a:rPr lang="fr-FR" sz="1100" dirty="0"/>
              <a:t> le cube quand il est détruit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A606E90-4BE5-D2EA-8808-51788DC6F17A}"/>
              </a:ext>
            </a:extLst>
          </p:cNvPr>
          <p:cNvSpPr txBox="1"/>
          <p:nvPr/>
        </p:nvSpPr>
        <p:spPr>
          <a:xfrm>
            <a:off x="3739922" y="6211133"/>
            <a:ext cx="4881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Si je dois rester ouvert je l’ouvre non stop (si il est déjà ouvert rien ne serais fait)</a:t>
            </a:r>
          </a:p>
        </p:txBody>
      </p:sp>
      <p:sp>
        <p:nvSpPr>
          <p:cNvPr id="16" name="Flèche : droite 15">
            <a:hlinkClick r:id="rId3" action="ppaction://hlinksldjump"/>
            <a:extLst>
              <a:ext uri="{FF2B5EF4-FFF2-40B4-BE49-F238E27FC236}">
                <a16:creationId xmlns:a16="http://schemas.microsoft.com/office/drawing/2014/main" id="{0C16D228-EACB-C2BC-0928-C40E64F05940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3696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602618" y="164461"/>
            <a:ext cx="986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err="1">
                <a:latin typeface="Cascadia Mono" panose="020B0609020000020004" pitchFamily="49" charset="0"/>
              </a:rPr>
              <a:t>Door</a:t>
            </a:r>
            <a:r>
              <a:rPr lang="fr-FR" sz="2800" b="1" dirty="0"/>
              <a:t>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623EC48-3250-AA60-74A0-BA4951111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020"/>
            <a:ext cx="12189807" cy="562897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D7CEC0-FB78-EABD-B993-8844638A6BD6}"/>
              </a:ext>
            </a:extLst>
          </p:cNvPr>
          <p:cNvSpPr txBox="1"/>
          <p:nvPr/>
        </p:nvSpPr>
        <p:spPr>
          <a:xfrm>
            <a:off x="4960127" y="2611632"/>
            <a:ext cx="186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Ouverture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44652A6-7ED1-ADB1-74FA-4BF7D602899E}"/>
              </a:ext>
            </a:extLst>
          </p:cNvPr>
          <p:cNvSpPr txBox="1"/>
          <p:nvPr/>
        </p:nvSpPr>
        <p:spPr>
          <a:xfrm>
            <a:off x="4960127" y="3375825"/>
            <a:ext cx="186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Fermeture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71C4E6A-26CE-06F6-EDB8-60484346CCF1}"/>
              </a:ext>
            </a:extLst>
          </p:cNvPr>
          <p:cNvSpPr txBox="1"/>
          <p:nvPr/>
        </p:nvSpPr>
        <p:spPr>
          <a:xfrm>
            <a:off x="8085971" y="4271586"/>
            <a:ext cx="38735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Déplacement en fonction du temps vers la position de fermeture des deux portes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9609B4A-1031-98C2-85BA-D33CA58CF133}"/>
              </a:ext>
            </a:extLst>
          </p:cNvPr>
          <p:cNvSpPr txBox="1"/>
          <p:nvPr/>
        </p:nvSpPr>
        <p:spPr>
          <a:xfrm>
            <a:off x="2465809" y="5010685"/>
            <a:ext cx="82471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Déplacement en fonction du temps vers la position d’ouverture des deux portes</a:t>
            </a:r>
          </a:p>
        </p:txBody>
      </p:sp>
      <p:sp>
        <p:nvSpPr>
          <p:cNvPr id="9" name="Flèche : droite 8">
            <a:hlinkClick r:id="rId3" action="ppaction://hlinksldjump"/>
            <a:extLst>
              <a:ext uri="{FF2B5EF4-FFF2-40B4-BE49-F238E27FC236}">
                <a16:creationId xmlns:a16="http://schemas.microsoft.com/office/drawing/2014/main" id="{753F8734-F895-6934-F8A7-3D9D4A0174FA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9408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latin typeface="Cascadia Mono" panose="020B0609020000020004" pitchFamily="49" charset="0"/>
              </a:rPr>
              <a:t>Elevator</a:t>
            </a:r>
            <a:r>
              <a:rPr lang="fr-FR" sz="2800" b="1" dirty="0"/>
              <a:t>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E80914-E5BA-9F3B-E12F-9EEB668A4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9349"/>
            <a:ext cx="9760452" cy="584865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7738DD0-738C-2667-24E4-F5B3205A9E26}"/>
              </a:ext>
            </a:extLst>
          </p:cNvPr>
          <p:cNvSpPr txBox="1"/>
          <p:nvPr/>
        </p:nvSpPr>
        <p:spPr>
          <a:xfrm>
            <a:off x="2533787" y="2949324"/>
            <a:ext cx="60444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Je change la </a:t>
            </a:r>
            <a:r>
              <a:rPr lang="fr-FR" sz="1050" dirty="0" err="1"/>
              <a:t>height</a:t>
            </a:r>
            <a:r>
              <a:rPr lang="fr-FR" sz="1050" dirty="0"/>
              <a:t> voulu et lance le </a:t>
            </a:r>
            <a:r>
              <a:rPr lang="fr-FR" sz="1050" dirty="0" err="1"/>
              <a:t>movement</a:t>
            </a:r>
            <a:endParaRPr lang="fr-FR" sz="105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C2C5AE4-0A9E-E4F7-9B07-7AFE1AD6780D}"/>
              </a:ext>
            </a:extLst>
          </p:cNvPr>
          <p:cNvSpPr txBox="1"/>
          <p:nvPr/>
        </p:nvSpPr>
        <p:spPr>
          <a:xfrm>
            <a:off x="2533786" y="4002967"/>
            <a:ext cx="60444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Je change la </a:t>
            </a:r>
            <a:r>
              <a:rPr lang="fr-FR" sz="1050" dirty="0" err="1"/>
              <a:t>height</a:t>
            </a:r>
            <a:r>
              <a:rPr lang="fr-FR" sz="1050" dirty="0"/>
              <a:t> voulu et lance le </a:t>
            </a:r>
            <a:r>
              <a:rPr lang="fr-FR" sz="1050" dirty="0" err="1"/>
              <a:t>movement</a:t>
            </a:r>
            <a:endParaRPr lang="fr-FR" sz="105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214B8E3-B79B-F81A-83EA-E22F4C32A57F}"/>
              </a:ext>
            </a:extLst>
          </p:cNvPr>
          <p:cNvSpPr txBox="1"/>
          <p:nvPr/>
        </p:nvSpPr>
        <p:spPr>
          <a:xfrm>
            <a:off x="1363924" y="5430483"/>
            <a:ext cx="60444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Je change la </a:t>
            </a:r>
            <a:r>
              <a:rPr lang="fr-FR" sz="1050" dirty="0" err="1"/>
              <a:t>height</a:t>
            </a:r>
            <a:r>
              <a:rPr lang="fr-FR" sz="1050" dirty="0"/>
              <a:t> voulu et lance le </a:t>
            </a:r>
            <a:r>
              <a:rPr lang="fr-FR" sz="1050" dirty="0" err="1"/>
              <a:t>movement</a:t>
            </a:r>
            <a:endParaRPr lang="fr-FR" sz="105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0EE2CAF-C473-31C6-620A-30EB06D37345}"/>
              </a:ext>
            </a:extLst>
          </p:cNvPr>
          <p:cNvSpPr txBox="1"/>
          <p:nvPr/>
        </p:nvSpPr>
        <p:spPr>
          <a:xfrm>
            <a:off x="9268990" y="5036875"/>
            <a:ext cx="29230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Je change le </a:t>
            </a:r>
            <a:r>
              <a:rPr lang="fr-FR" sz="1050" dirty="0" err="1"/>
              <a:t>scale</a:t>
            </a:r>
            <a:r>
              <a:rPr lang="fr-FR" sz="1050" dirty="0"/>
              <a:t> en fonction de mon orientation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254A85B-ABCF-E5F3-54D2-A686D45721FB}"/>
              </a:ext>
            </a:extLst>
          </p:cNvPr>
          <p:cNvSpPr txBox="1"/>
          <p:nvPr/>
        </p:nvSpPr>
        <p:spPr>
          <a:xfrm>
            <a:off x="7905066" y="5557441"/>
            <a:ext cx="29230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Je set la position de la plateforme en haut du piston qui c’est étendu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A540E4D-4BA6-9888-7CC0-D27A4F6C3617}"/>
              </a:ext>
            </a:extLst>
          </p:cNvPr>
          <p:cNvSpPr txBox="1"/>
          <p:nvPr/>
        </p:nvSpPr>
        <p:spPr>
          <a:xfrm>
            <a:off x="2431548" y="6130860"/>
            <a:ext cx="29230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Je set mon action a nul pour savoir que j’ai fini</a:t>
            </a:r>
          </a:p>
        </p:txBody>
      </p:sp>
      <p:sp>
        <p:nvSpPr>
          <p:cNvPr id="11" name="Flèche : droite 10">
            <a:hlinkClick r:id="rId3" action="ppaction://hlinksldjump"/>
            <a:extLst>
              <a:ext uri="{FF2B5EF4-FFF2-40B4-BE49-F238E27FC236}">
                <a16:creationId xmlns:a16="http://schemas.microsoft.com/office/drawing/2014/main" id="{0480A3E2-13A5-3B23-F853-D830B4B657D2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0254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7D23356-DD27-B240-315A-89C244269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0" y="2198979"/>
            <a:ext cx="5711104" cy="284052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err="1">
                <a:latin typeface="Cascadia Mono" panose="020B0609020000020004" pitchFamily="49" charset="0"/>
              </a:rPr>
              <a:t>FollowPlayer</a:t>
            </a:r>
            <a:r>
              <a:rPr lang="fr-FR" sz="2800" b="1" dirty="0"/>
              <a:t>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6D3CD06-08B4-9F13-D344-5EE76B6C5838}"/>
              </a:ext>
            </a:extLst>
          </p:cNvPr>
          <p:cNvSpPr txBox="1"/>
          <p:nvPr/>
        </p:nvSpPr>
        <p:spPr>
          <a:xfrm>
            <a:off x="5229842" y="3354993"/>
            <a:ext cx="165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Get</a:t>
            </a:r>
            <a:r>
              <a:rPr lang="fr-FR" dirty="0"/>
              <a:t> le </a:t>
            </a:r>
            <a:r>
              <a:rPr lang="fr-FR" dirty="0" err="1"/>
              <a:t>player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A964E1-FED9-039A-6FD7-7D193064C073}"/>
              </a:ext>
            </a:extLst>
          </p:cNvPr>
          <p:cNvSpPr txBox="1"/>
          <p:nvPr/>
        </p:nvSpPr>
        <p:spPr>
          <a:xfrm>
            <a:off x="5816417" y="4505825"/>
            <a:ext cx="4597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Regarde le </a:t>
            </a:r>
            <a:r>
              <a:rPr lang="fr-FR" dirty="0" err="1"/>
              <a:t>player</a:t>
            </a:r>
            <a:r>
              <a:rPr lang="fr-FR" dirty="0"/>
              <a:t>, </a:t>
            </a:r>
            <a:r>
              <a:rPr lang="fr-FR" dirty="0" err="1"/>
              <a:t>vector</a:t>
            </a:r>
            <a:r>
              <a:rPr lang="fr-FR" dirty="0"/>
              <a:t> right parce que la camera n’est pas droite de base</a:t>
            </a:r>
          </a:p>
        </p:txBody>
      </p:sp>
      <p:sp>
        <p:nvSpPr>
          <p:cNvPr id="9" name="Flèche : droite 8">
            <a:hlinkClick r:id="rId3" action="ppaction://hlinksldjump"/>
            <a:extLst>
              <a:ext uri="{FF2B5EF4-FFF2-40B4-BE49-F238E27FC236}">
                <a16:creationId xmlns:a16="http://schemas.microsoft.com/office/drawing/2014/main" id="{0F718A13-CA62-A186-A21C-ECB63A86D323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2674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4683832" y="144726"/>
            <a:ext cx="318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err="1">
                <a:latin typeface="Cascadia Mono" panose="020B0609020000020004" pitchFamily="49" charset="0"/>
              </a:rPr>
              <a:t>GroundButtonPressed</a:t>
            </a:r>
            <a:r>
              <a:rPr lang="fr-FR" sz="2800" b="1" dirty="0"/>
              <a:t>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8235F8C-6F20-827D-DB58-80A4B8084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946"/>
            <a:ext cx="8749512" cy="619005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4EDE908-CD6A-BDC4-AF8C-2908B82BEEB5}"/>
              </a:ext>
            </a:extLst>
          </p:cNvPr>
          <p:cNvSpPr txBox="1"/>
          <p:nvPr/>
        </p:nvSpPr>
        <p:spPr>
          <a:xfrm>
            <a:off x="4920656" y="3429000"/>
            <a:ext cx="3828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Set la </a:t>
            </a:r>
            <a:r>
              <a:rPr lang="fr-FR" sz="1200" dirty="0" err="1"/>
              <a:t>target</a:t>
            </a:r>
            <a:r>
              <a:rPr lang="fr-FR" sz="1200" dirty="0"/>
              <a:t> a atteindre et lance le </a:t>
            </a:r>
            <a:r>
              <a:rPr lang="fr-FR" sz="1200" dirty="0" err="1"/>
              <a:t>movement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56AA1B7-EB38-7029-D1F8-FDAAC51B9D11}"/>
              </a:ext>
            </a:extLst>
          </p:cNvPr>
          <p:cNvSpPr txBox="1"/>
          <p:nvPr/>
        </p:nvSpPr>
        <p:spPr>
          <a:xfrm>
            <a:off x="4790184" y="4666839"/>
            <a:ext cx="3828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Set la </a:t>
            </a:r>
            <a:r>
              <a:rPr lang="fr-FR" sz="1200" dirty="0" err="1"/>
              <a:t>target</a:t>
            </a:r>
            <a:r>
              <a:rPr lang="fr-FR" sz="1200" dirty="0"/>
              <a:t> a atteindre et lance le </a:t>
            </a:r>
            <a:r>
              <a:rPr lang="fr-FR" sz="1200" dirty="0" err="1"/>
              <a:t>movement</a:t>
            </a:r>
            <a:endParaRPr lang="fr-FR" sz="12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EB78E89-07D1-78C4-3715-5F0E4657A0BE}"/>
              </a:ext>
            </a:extLst>
          </p:cNvPr>
          <p:cNvSpPr txBox="1"/>
          <p:nvPr/>
        </p:nvSpPr>
        <p:spPr>
          <a:xfrm>
            <a:off x="4291321" y="3989731"/>
            <a:ext cx="3828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Quand un objet sort je le retire de ma liste, si je n’ai pas d’objet je me désactive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237FB3D-20C3-A690-F25A-4705ACE9F072}"/>
              </a:ext>
            </a:extLst>
          </p:cNvPr>
          <p:cNvSpPr txBox="1"/>
          <p:nvPr/>
        </p:nvSpPr>
        <p:spPr>
          <a:xfrm>
            <a:off x="4101643" y="2717748"/>
            <a:ext cx="3828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Quand un objet rentre je le rajoute à ma liste, si il y en a aucun avant que je l’ajoute je me </a:t>
            </a:r>
            <a:r>
              <a:rPr lang="fr-FR" sz="1200" dirty="0" err="1"/>
              <a:t>déclanche</a:t>
            </a:r>
            <a:endParaRPr lang="fr-FR" sz="12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842DD1D-1452-44BA-4DC3-3FC9B9547924}"/>
              </a:ext>
            </a:extLst>
          </p:cNvPr>
          <p:cNvSpPr txBox="1"/>
          <p:nvPr/>
        </p:nvSpPr>
        <p:spPr>
          <a:xfrm>
            <a:off x="4457973" y="5337055"/>
            <a:ext cx="42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J’active ou désactive l’objet que j’ai suivant dans quel état je suis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EC51E83-80B8-F5BA-7075-DF7A39DFCB8F}"/>
              </a:ext>
            </a:extLst>
          </p:cNvPr>
          <p:cNvSpPr txBox="1"/>
          <p:nvPr/>
        </p:nvSpPr>
        <p:spPr>
          <a:xfrm>
            <a:off x="3794649" y="6007271"/>
            <a:ext cx="4232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Animation de </a:t>
            </a:r>
            <a:r>
              <a:rPr lang="fr-FR" sz="1200" dirty="0" err="1"/>
              <a:t>movement</a:t>
            </a:r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Je set ma pos au </a:t>
            </a:r>
            <a:r>
              <a:rPr lang="fr-FR" sz="1200" dirty="0" err="1"/>
              <a:t>target</a:t>
            </a:r>
            <a:r>
              <a:rPr lang="fr-FR" sz="1200" dirty="0"/>
              <a:t> pour éviter des décalages grandissant</a:t>
            </a:r>
          </a:p>
        </p:txBody>
      </p:sp>
      <p:sp>
        <p:nvSpPr>
          <p:cNvPr id="11" name="Flèche : droite 10">
            <a:hlinkClick r:id="rId3" action="ppaction://hlinksldjump"/>
            <a:extLst>
              <a:ext uri="{FF2B5EF4-FFF2-40B4-BE49-F238E27FC236}">
                <a16:creationId xmlns:a16="http://schemas.microsoft.com/office/drawing/2014/main" id="{A0BEE9BA-2E2D-A33B-843F-8999A66C64F5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261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EBC0B402-CFCF-08D4-1E5E-A34AA0E80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716"/>
            <a:ext cx="8141118" cy="519456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err="1">
                <a:latin typeface="Cascadia Mono" panose="020B0609020000020004" pitchFamily="49" charset="0"/>
              </a:rPr>
              <a:t>Incinerator</a:t>
            </a:r>
            <a:r>
              <a:rPr lang="fr-FR" sz="2800" b="1" dirty="0"/>
              <a:t>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49D1375-6754-4C00-EBC3-27063B9A89DC}"/>
              </a:ext>
            </a:extLst>
          </p:cNvPr>
          <p:cNvSpPr txBox="1"/>
          <p:nvPr/>
        </p:nvSpPr>
        <p:spPr>
          <a:xfrm>
            <a:off x="6095999" y="2417020"/>
            <a:ext cx="3828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Je m’ouvre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9CA9DEB-32B4-A096-69B1-708945824E7C}"/>
              </a:ext>
            </a:extLst>
          </p:cNvPr>
          <p:cNvSpPr txBox="1"/>
          <p:nvPr/>
        </p:nvSpPr>
        <p:spPr>
          <a:xfrm>
            <a:off x="5958949" y="2918076"/>
            <a:ext cx="3828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Je me ferme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9E78608-2097-872D-C8BB-733990C144A3}"/>
              </a:ext>
            </a:extLst>
          </p:cNvPr>
          <p:cNvSpPr txBox="1"/>
          <p:nvPr/>
        </p:nvSpPr>
        <p:spPr>
          <a:xfrm>
            <a:off x="6848131" y="3731353"/>
            <a:ext cx="3828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Même chose que pour la porte du </a:t>
            </a:r>
            <a:r>
              <a:rPr lang="fr-FR" sz="1200" dirty="0">
                <a:hlinkClick r:id="rId3" action="ppaction://hlinksldjump"/>
              </a:rPr>
              <a:t>cube </a:t>
            </a:r>
            <a:r>
              <a:rPr lang="fr-FR" sz="1200" dirty="0" err="1">
                <a:hlinkClick r:id="rId3" action="ppaction://hlinksldjump"/>
              </a:rPr>
              <a:t>spawner</a:t>
            </a:r>
            <a:endParaRPr lang="fr-FR" sz="12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A3E4407-5F55-57E0-FE7E-6E8940B46415}"/>
              </a:ext>
            </a:extLst>
          </p:cNvPr>
          <p:cNvSpPr txBox="1"/>
          <p:nvPr/>
        </p:nvSpPr>
        <p:spPr>
          <a:xfrm>
            <a:off x="6170554" y="5319871"/>
            <a:ext cx="3828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Si ce qui rentre est un cube je le détruit et j’active la porte que je dois activer</a:t>
            </a:r>
          </a:p>
        </p:txBody>
      </p:sp>
      <p:sp>
        <p:nvSpPr>
          <p:cNvPr id="13" name="Flèche : droite 12">
            <a:hlinkClick r:id="rId4" action="ppaction://hlinksldjump"/>
            <a:extLst>
              <a:ext uri="{FF2B5EF4-FFF2-40B4-BE49-F238E27FC236}">
                <a16:creationId xmlns:a16="http://schemas.microsoft.com/office/drawing/2014/main" id="{F0FF87A9-AF47-9052-301B-3D85F202EF8B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708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602618" y="249980"/>
            <a:ext cx="986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ascadia Mono" panose="020B0609020000020004" pitchFamily="49" charset="0"/>
              </a:rPr>
              <a:t>Orb</a:t>
            </a:r>
            <a:r>
              <a:rPr lang="fr-FR" sz="2800" b="1" dirty="0"/>
              <a:t>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07B8B9F-24A7-658E-BD68-C70456A2F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5051"/>
            <a:ext cx="5797848" cy="377209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40CB528-C496-5DC6-226F-52381A7683BC}"/>
              </a:ext>
            </a:extLst>
          </p:cNvPr>
          <p:cNvSpPr txBox="1"/>
          <p:nvPr/>
        </p:nvSpPr>
        <p:spPr>
          <a:xfrm>
            <a:off x="2898923" y="3429000"/>
            <a:ext cx="9198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de set la direction quand elle est tirée et lance la coroutine qui tue l’orbe après le temps donner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3527243-AC98-2732-67DC-DC9F56682B5C}"/>
              </a:ext>
            </a:extLst>
          </p:cNvPr>
          <p:cNvSpPr txBox="1"/>
          <p:nvPr/>
        </p:nvSpPr>
        <p:spPr>
          <a:xfrm>
            <a:off x="933073" y="5103555"/>
            <a:ext cx="919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Evite que la vitesse deviennent trop grande a chaque rebond</a:t>
            </a:r>
          </a:p>
        </p:txBody>
      </p:sp>
      <p:sp>
        <p:nvSpPr>
          <p:cNvPr id="7" name="Flèche : droite 6">
            <a:hlinkClick r:id="rId3" action="ppaction://hlinksldjump"/>
            <a:extLst>
              <a:ext uri="{FF2B5EF4-FFF2-40B4-BE49-F238E27FC236}">
                <a16:creationId xmlns:a16="http://schemas.microsoft.com/office/drawing/2014/main" id="{42644EB2-3BE3-9994-38E8-49DDBE32CAD0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955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Material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1116BBD-232E-52F7-179E-8C3F6BAA5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23" y="1589364"/>
            <a:ext cx="11112354" cy="119917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0389CFA-6140-A6F0-104D-ECE3F3E9C526}"/>
              </a:ext>
            </a:extLst>
          </p:cNvPr>
          <p:cNvSpPr txBox="1"/>
          <p:nvPr/>
        </p:nvSpPr>
        <p:spPr>
          <a:xfrm>
            <a:off x="638106" y="3118170"/>
            <a:ext cx="11014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Ici sont juste contenu des couleurs que j’utilise pour mes </a:t>
            </a:r>
            <a:r>
              <a:rPr lang="fr-FR" dirty="0" err="1"/>
              <a:t>meshs</a:t>
            </a:r>
            <a:r>
              <a:rPr lang="fr-FR" dirty="0"/>
              <a:t> et mes prefabs, seul Bounce est différent, c’est un material physique qui me sert pour faire rebondir les orbes. Il n'a pas de friction et une Bounciness de 1 (le max).</a:t>
            </a:r>
          </a:p>
        </p:txBody>
      </p:sp>
      <p:sp>
        <p:nvSpPr>
          <p:cNvPr id="6" name="Flèche : droite 5">
            <a:hlinkClick r:id="rId3" action="ppaction://hlinksldjump"/>
            <a:extLst>
              <a:ext uri="{FF2B5EF4-FFF2-40B4-BE49-F238E27FC236}">
                <a16:creationId xmlns:a16="http://schemas.microsoft.com/office/drawing/2014/main" id="{7E0061C1-1D29-6BD6-5E51-3EA542966EC4}"/>
              </a:ext>
            </a:extLst>
          </p:cNvPr>
          <p:cNvSpPr/>
          <p:nvPr/>
        </p:nvSpPr>
        <p:spPr>
          <a:xfrm flipH="1">
            <a:off x="188688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7115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Shoot 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7FDA971-BB4C-0DC1-EDDA-6A013E933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313"/>
            <a:ext cx="6617888" cy="446126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8D0964F-16BE-C8BB-51FF-9D9955F5E27F}"/>
              </a:ext>
            </a:extLst>
          </p:cNvPr>
          <p:cNvSpPr txBox="1"/>
          <p:nvPr/>
        </p:nvSpPr>
        <p:spPr>
          <a:xfrm>
            <a:off x="4815402" y="3589443"/>
            <a:ext cx="6756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Quand je suis pas en train de charger ou </a:t>
            </a:r>
            <a:r>
              <a:rPr lang="fr-FR" sz="1200" dirty="0" err="1"/>
              <a:t>vérouille</a:t>
            </a:r>
            <a:r>
              <a:rPr lang="fr-FR" sz="1200" dirty="0"/>
              <a:t> et que ma balle n’est plus la je tir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712C0D6-0B6F-1A54-AA34-4D7588F380FD}"/>
              </a:ext>
            </a:extLst>
          </p:cNvPr>
          <p:cNvSpPr txBox="1"/>
          <p:nvPr/>
        </p:nvSpPr>
        <p:spPr>
          <a:xfrm>
            <a:off x="3239871" y="3866442"/>
            <a:ext cx="6756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Je change ma couleur et lance la préparation de tir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D4AF765-0FD8-8D2A-063B-9CBF65DCB906}"/>
              </a:ext>
            </a:extLst>
          </p:cNvPr>
          <p:cNvSpPr txBox="1"/>
          <p:nvPr/>
        </p:nvSpPr>
        <p:spPr>
          <a:xfrm>
            <a:off x="2885734" y="5037639"/>
            <a:ext cx="6756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Après le délai je tir et crée une orbe a qui je donne mon </a:t>
            </a:r>
            <a:r>
              <a:rPr lang="fr-FR" sz="1200" dirty="0" err="1"/>
              <a:t>forward</a:t>
            </a:r>
            <a:r>
              <a:rPr lang="fr-FR" sz="1200" dirty="0"/>
              <a:t> comme direction</a:t>
            </a:r>
          </a:p>
        </p:txBody>
      </p:sp>
      <p:sp>
        <p:nvSpPr>
          <p:cNvPr id="8" name="Flèche : droite 7">
            <a:hlinkClick r:id="rId3" action="ppaction://hlinksldjump"/>
            <a:extLst>
              <a:ext uri="{FF2B5EF4-FFF2-40B4-BE49-F238E27FC236}">
                <a16:creationId xmlns:a16="http://schemas.microsoft.com/office/drawing/2014/main" id="{2CE96548-2982-FE5D-2927-0D3F6B54F781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778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286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/>
              <a:t>WallSurface</a:t>
            </a:r>
            <a:r>
              <a:rPr lang="fr-FR" sz="2800" b="1" dirty="0"/>
              <a:t> :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09043EB-B2D4-C6C2-B982-ABBA3049C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23658"/>
            <a:ext cx="6328437" cy="487449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981444C-9F7E-95FA-353D-5B8ABE25B8AB}"/>
              </a:ext>
            </a:extLst>
          </p:cNvPr>
          <p:cNvSpPr txBox="1"/>
          <p:nvPr/>
        </p:nvSpPr>
        <p:spPr>
          <a:xfrm>
            <a:off x="6328436" y="3424066"/>
            <a:ext cx="2940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Je me désactive si un portail est posé sur moi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E644F2D-5B98-35CF-5F48-46619A8570D6}"/>
              </a:ext>
            </a:extLst>
          </p:cNvPr>
          <p:cNvSpPr txBox="1"/>
          <p:nvPr/>
        </p:nvSpPr>
        <p:spPr>
          <a:xfrm>
            <a:off x="6328435" y="4070397"/>
            <a:ext cx="2940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Je m’active si un portail est enlevé de moi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B9951E2-EDF1-7543-23C2-D04F1611909C}"/>
              </a:ext>
            </a:extLst>
          </p:cNvPr>
          <p:cNvSpPr txBox="1"/>
          <p:nvPr/>
        </p:nvSpPr>
        <p:spPr>
          <a:xfrm>
            <a:off x="6328434" y="4888011"/>
            <a:ext cx="3558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 je suis le haut je désactive la face du haut si je suis le bas je désactive la face du bas</a:t>
            </a:r>
          </a:p>
          <a:p>
            <a:endParaRPr lang="fr-FR" dirty="0"/>
          </a:p>
          <a:p>
            <a:r>
              <a:rPr lang="fr-FR" dirty="0"/>
              <a:t>Cela me permet de passer a travers le cube à moitié en prévision de la matrice de vue</a:t>
            </a:r>
          </a:p>
        </p:txBody>
      </p:sp>
      <p:sp>
        <p:nvSpPr>
          <p:cNvPr id="8" name="Flèche : droite 7">
            <a:hlinkClick r:id="rId3" action="ppaction://hlinksldjump"/>
            <a:extLst>
              <a:ext uri="{FF2B5EF4-FFF2-40B4-BE49-F238E27FC236}">
                <a16:creationId xmlns:a16="http://schemas.microsoft.com/office/drawing/2014/main" id="{15582EB8-0F53-6E37-D045-714C9E8894D1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9412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529593" y="210738"/>
            <a:ext cx="1132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Utils 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AFA7A82-2A85-788C-9A43-5D3486D0F212}"/>
              </a:ext>
            </a:extLst>
          </p:cNvPr>
          <p:cNvSpPr txBox="1"/>
          <p:nvPr/>
        </p:nvSpPr>
        <p:spPr>
          <a:xfrm>
            <a:off x="2120900" y="1511300"/>
            <a:ext cx="797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Contient des méthodes d’extension pour faire des choses récurrentes plus facilement / rapidement, cela tient souvent en une ou deux lignes et le nom de la méthode dit ce qu’elle fait. Il n’y aurait pas de but à expliquer chacune d’entre elles</a:t>
            </a:r>
          </a:p>
        </p:txBody>
      </p:sp>
    </p:spTree>
    <p:extLst>
      <p:ext uri="{BB962C8B-B14F-4D97-AF65-F5344CB8AC3E}">
        <p14:creationId xmlns:p14="http://schemas.microsoft.com/office/powerpoint/2010/main" val="1849701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Hiérarchie :</a:t>
            </a:r>
          </a:p>
        </p:txBody>
      </p:sp>
    </p:spTree>
    <p:extLst>
      <p:ext uri="{BB962C8B-B14F-4D97-AF65-F5344CB8AC3E}">
        <p14:creationId xmlns:p14="http://schemas.microsoft.com/office/powerpoint/2010/main" val="1063493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4727129" y="223574"/>
            <a:ext cx="2737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/>
              <a:t>GameManager</a:t>
            </a:r>
            <a:r>
              <a:rPr lang="fr-FR" sz="2800" b="1" dirty="0"/>
              <a:t>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51A5B33-A7E6-E3DE-6832-96B175481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945" y="1217334"/>
            <a:ext cx="6020109" cy="4254719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F5B74F70-B523-3600-678D-741058695F54}"/>
              </a:ext>
            </a:extLst>
          </p:cNvPr>
          <p:cNvCxnSpPr/>
          <p:nvPr/>
        </p:nvCxnSpPr>
        <p:spPr>
          <a:xfrm flipV="1">
            <a:off x="2927396" y="2105094"/>
            <a:ext cx="1013076" cy="328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93C5B1-7451-EBCF-77E8-CF9C9FEDFD34}"/>
              </a:ext>
            </a:extLst>
          </p:cNvPr>
          <p:cNvCxnSpPr>
            <a:cxnSpLocks/>
          </p:cNvCxnSpPr>
          <p:nvPr/>
        </p:nvCxnSpPr>
        <p:spPr>
          <a:xfrm flipV="1">
            <a:off x="2927396" y="2269554"/>
            <a:ext cx="967027" cy="164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7B14E3B7-5F6D-1384-A4E0-C68BA7578046}"/>
              </a:ext>
            </a:extLst>
          </p:cNvPr>
          <p:cNvSpPr txBox="1"/>
          <p:nvPr/>
        </p:nvSpPr>
        <p:spPr>
          <a:xfrm>
            <a:off x="0" y="2269554"/>
            <a:ext cx="3157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Correspond aux images bleu et orange quand on tir les portails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2983D37-1944-95CF-D474-FF5DC3637BCD}"/>
              </a:ext>
            </a:extLst>
          </p:cNvPr>
          <p:cNvSpPr txBox="1"/>
          <p:nvPr/>
        </p:nvSpPr>
        <p:spPr>
          <a:xfrm>
            <a:off x="-15444" y="1387953"/>
            <a:ext cx="315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Viseur du joueur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11F6814-B9F0-1AD8-4E74-F5B23E43E11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563376" y="1757285"/>
            <a:ext cx="2429723" cy="164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311A15F-5D52-2776-6275-E74B54ADD3F7}"/>
              </a:ext>
            </a:extLst>
          </p:cNvPr>
          <p:cNvCxnSpPr/>
          <p:nvPr/>
        </p:nvCxnSpPr>
        <p:spPr>
          <a:xfrm>
            <a:off x="8933491" y="3637865"/>
            <a:ext cx="1493300" cy="559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DC750E50-9836-1425-73FA-4ADDA25F4813}"/>
              </a:ext>
            </a:extLst>
          </p:cNvPr>
          <p:cNvSpPr txBox="1"/>
          <p:nvPr/>
        </p:nvSpPr>
        <p:spPr>
          <a:xfrm>
            <a:off x="9264603" y="4197030"/>
            <a:ext cx="3157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Nécessaire pour les extensions de coroutine</a:t>
            </a:r>
          </a:p>
        </p:txBody>
      </p:sp>
    </p:spTree>
    <p:extLst>
      <p:ext uri="{BB962C8B-B14F-4D97-AF65-F5344CB8AC3E}">
        <p14:creationId xmlns:p14="http://schemas.microsoft.com/office/powerpoint/2010/main" val="771745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Player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7530E49-2D05-37CB-8755-4ECB7025B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048"/>
            <a:ext cx="8039513" cy="4838949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F8D70125-49FC-9252-3C5F-F77C3EEAD8A7}"/>
              </a:ext>
            </a:extLst>
          </p:cNvPr>
          <p:cNvCxnSpPr/>
          <p:nvPr/>
        </p:nvCxnSpPr>
        <p:spPr>
          <a:xfrm flipV="1">
            <a:off x="6335016" y="1545928"/>
            <a:ext cx="3118170" cy="1743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8C7D8AF-D920-FF9A-DD17-FF4A2E7C0784}"/>
              </a:ext>
            </a:extLst>
          </p:cNvPr>
          <p:cNvCxnSpPr>
            <a:cxnSpLocks/>
          </p:cNvCxnSpPr>
          <p:nvPr/>
        </p:nvCxnSpPr>
        <p:spPr>
          <a:xfrm flipV="1">
            <a:off x="6504001" y="2232277"/>
            <a:ext cx="3071024" cy="1336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F49DF54-7EFD-07F2-7DFF-2F7A263999E3}"/>
              </a:ext>
            </a:extLst>
          </p:cNvPr>
          <p:cNvCxnSpPr>
            <a:cxnSpLocks/>
          </p:cNvCxnSpPr>
          <p:nvPr/>
        </p:nvCxnSpPr>
        <p:spPr>
          <a:xfrm flipV="1">
            <a:off x="6656401" y="3058964"/>
            <a:ext cx="2652059" cy="662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803F7E5-B4BE-A943-8674-150E5DD715A2}"/>
              </a:ext>
            </a:extLst>
          </p:cNvPr>
          <p:cNvCxnSpPr>
            <a:cxnSpLocks/>
          </p:cNvCxnSpPr>
          <p:nvPr/>
        </p:nvCxnSpPr>
        <p:spPr>
          <a:xfrm flipV="1">
            <a:off x="6774403" y="3568792"/>
            <a:ext cx="2534057" cy="332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8C4A839-DB51-4944-EF68-CA0829F844AE}"/>
              </a:ext>
            </a:extLst>
          </p:cNvPr>
          <p:cNvCxnSpPr>
            <a:cxnSpLocks/>
          </p:cNvCxnSpPr>
          <p:nvPr/>
        </p:nvCxnSpPr>
        <p:spPr>
          <a:xfrm flipV="1">
            <a:off x="6772484" y="4115896"/>
            <a:ext cx="2483349" cy="25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827BB07E-A8BE-F50D-C9E0-BE59F4D88078}"/>
              </a:ext>
            </a:extLst>
          </p:cNvPr>
          <p:cNvCxnSpPr>
            <a:cxnSpLocks/>
          </p:cNvCxnSpPr>
          <p:nvPr/>
        </p:nvCxnSpPr>
        <p:spPr>
          <a:xfrm>
            <a:off x="6723142" y="4395479"/>
            <a:ext cx="2276133" cy="525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F586777-F76D-C1FB-89C9-A483417A83B8}"/>
              </a:ext>
            </a:extLst>
          </p:cNvPr>
          <p:cNvSpPr txBox="1"/>
          <p:nvPr/>
        </p:nvSpPr>
        <p:spPr>
          <a:xfrm>
            <a:off x="9203207" y="1127103"/>
            <a:ext cx="26247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Data du </a:t>
            </a:r>
            <a:r>
              <a:rPr lang="fr-FR" sz="1100" dirty="0" err="1"/>
              <a:t>player</a:t>
            </a:r>
            <a:r>
              <a:rPr lang="fr-FR" sz="1100" dirty="0"/>
              <a:t> que j’ai besoin d’accéder potentiellement dans plusieurs script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C2DF6FD-2C87-893B-3878-53AEFCBDD75A}"/>
              </a:ext>
            </a:extLst>
          </p:cNvPr>
          <p:cNvSpPr txBox="1"/>
          <p:nvPr/>
        </p:nvSpPr>
        <p:spPr>
          <a:xfrm>
            <a:off x="9575025" y="1986681"/>
            <a:ext cx="26247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Gestion de l’item </a:t>
            </a:r>
            <a:r>
              <a:rPr lang="fr-FR" sz="1100" dirty="0" err="1"/>
              <a:t>grab</a:t>
            </a:r>
            <a:endParaRPr lang="fr-FR" sz="11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842F180-2E49-559A-2DA6-0099D4DDD0C2}"/>
              </a:ext>
            </a:extLst>
          </p:cNvPr>
          <p:cNvSpPr txBox="1"/>
          <p:nvPr/>
        </p:nvSpPr>
        <p:spPr>
          <a:xfrm>
            <a:off x="9328197" y="2900534"/>
            <a:ext cx="26247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Raycast</a:t>
            </a:r>
            <a:r>
              <a:rPr lang="fr-FR" sz="1100" dirty="0"/>
              <a:t> pour interaction du joueur (</a:t>
            </a:r>
            <a:r>
              <a:rPr lang="fr-FR" sz="1100" dirty="0" err="1"/>
              <a:t>grab</a:t>
            </a:r>
            <a:r>
              <a:rPr lang="fr-FR" sz="1100" dirty="0"/>
              <a:t> / bouton a presser)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03572C1-FA8C-B34D-139D-4468CDB9F6B6}"/>
              </a:ext>
            </a:extLst>
          </p:cNvPr>
          <p:cNvSpPr txBox="1"/>
          <p:nvPr/>
        </p:nvSpPr>
        <p:spPr>
          <a:xfrm>
            <a:off x="9460860" y="3429000"/>
            <a:ext cx="26247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Movement</a:t>
            </a:r>
            <a:r>
              <a:rPr lang="fr-FR" sz="1100" dirty="0"/>
              <a:t> de caméra du joueur (rotation)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0B288DB-E731-3D32-2C04-ECD42F2F3FC2}"/>
              </a:ext>
            </a:extLst>
          </p:cNvPr>
          <p:cNvSpPr txBox="1"/>
          <p:nvPr/>
        </p:nvSpPr>
        <p:spPr>
          <a:xfrm>
            <a:off x="9255833" y="4010857"/>
            <a:ext cx="26247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Déplacement du joueur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14CF6C7-2C08-5EAA-9964-23F4E9C438B6}"/>
              </a:ext>
            </a:extLst>
          </p:cNvPr>
          <p:cNvSpPr txBox="1"/>
          <p:nvPr/>
        </p:nvSpPr>
        <p:spPr>
          <a:xfrm>
            <a:off x="8999275" y="4871319"/>
            <a:ext cx="26247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Tir de portails</a:t>
            </a:r>
          </a:p>
        </p:txBody>
      </p:sp>
    </p:spTree>
    <p:extLst>
      <p:ext uri="{BB962C8B-B14F-4D97-AF65-F5344CB8AC3E}">
        <p14:creationId xmlns:p14="http://schemas.microsoft.com/office/powerpoint/2010/main" val="3469362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Mapping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FCB0BAA-4715-3BA0-139A-8576D071B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833" y="2228788"/>
            <a:ext cx="2616334" cy="240042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35CB84A-5223-BCDF-0DCD-3C2A03EDDFF1}"/>
              </a:ext>
            </a:extLst>
          </p:cNvPr>
          <p:cNvSpPr txBox="1"/>
          <p:nvPr/>
        </p:nvSpPr>
        <p:spPr>
          <a:xfrm>
            <a:off x="3782590" y="1059125"/>
            <a:ext cx="4664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Actuellement seul le </a:t>
            </a:r>
            <a:r>
              <a:rPr lang="fr-FR" dirty="0" err="1"/>
              <a:t>wallcube</a:t>
            </a:r>
            <a:r>
              <a:rPr lang="fr-FR" dirty="0"/>
              <a:t> contient de quoi écrire une diapo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1F17EE4-9527-C1DF-E708-83C613280B92}"/>
              </a:ext>
            </a:extLst>
          </p:cNvPr>
          <p:cNvSpPr txBox="1"/>
          <p:nvPr/>
        </p:nvSpPr>
        <p:spPr>
          <a:xfrm>
            <a:off x="7082762" y="2802406"/>
            <a:ext cx="43439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Nous retrouvons ici chaque face séparer avec sont trigger dessous pour détecter quand un portail rentre dans cette face en question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Cela a été fait en prévision de la matrice de vue pour faire le passage d’une partie du mesh du joueur a l’intérieur du cube en désactivant la face ou se trouve le portail.</a:t>
            </a:r>
          </a:p>
        </p:txBody>
      </p:sp>
    </p:spTree>
    <p:extLst>
      <p:ext uri="{BB962C8B-B14F-4D97-AF65-F5344CB8AC3E}">
        <p14:creationId xmlns:p14="http://schemas.microsoft.com/office/powerpoint/2010/main" val="3271243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Hiérarchie :</a:t>
            </a:r>
          </a:p>
        </p:txBody>
      </p:sp>
    </p:spTree>
    <p:extLst>
      <p:ext uri="{BB962C8B-B14F-4D97-AF65-F5344CB8AC3E}">
        <p14:creationId xmlns:p14="http://schemas.microsoft.com/office/powerpoint/2010/main" val="1798512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Portal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622C8A6-6BCE-6A4D-6B52-CF315A2B2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986"/>
            <a:ext cx="8001411" cy="610901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DC89EC9-874A-3FAD-7AE3-9293F971B671}"/>
              </a:ext>
            </a:extLst>
          </p:cNvPr>
          <p:cNvSpPr txBox="1"/>
          <p:nvPr/>
        </p:nvSpPr>
        <p:spPr>
          <a:xfrm>
            <a:off x="184196" y="1755960"/>
            <a:ext cx="2177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deux portails sont construit de la même façons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7D401E9-AC2D-0A30-DE18-86189DDECB0A}"/>
              </a:ext>
            </a:extLst>
          </p:cNvPr>
          <p:cNvCxnSpPr/>
          <p:nvPr/>
        </p:nvCxnSpPr>
        <p:spPr>
          <a:xfrm flipH="1">
            <a:off x="7762532" y="1558608"/>
            <a:ext cx="1045969" cy="467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40953326-E180-8535-D3B9-AC507157CF23}"/>
              </a:ext>
            </a:extLst>
          </p:cNvPr>
          <p:cNvSpPr txBox="1"/>
          <p:nvPr/>
        </p:nvSpPr>
        <p:spPr>
          <a:xfrm>
            <a:off x="8987215" y="1096943"/>
            <a:ext cx="2177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Référence de l’autre portail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209A021-308D-A375-379D-74DBD3FAFC51}"/>
              </a:ext>
            </a:extLst>
          </p:cNvPr>
          <p:cNvSpPr txBox="1"/>
          <p:nvPr/>
        </p:nvSpPr>
        <p:spPr>
          <a:xfrm>
            <a:off x="9060674" y="4696434"/>
            <a:ext cx="2177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Texture qui stock ce que vois le portail en question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041B0CB-2EC4-777D-D86F-4B1CC2250679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500572" y="5158099"/>
            <a:ext cx="2560102" cy="95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1AB9E01B-483E-2A14-5C5E-7DC255C5BE54}"/>
              </a:ext>
            </a:extLst>
          </p:cNvPr>
          <p:cNvSpPr txBox="1"/>
          <p:nvPr/>
        </p:nvSpPr>
        <p:spPr>
          <a:xfrm>
            <a:off x="8522341" y="5925213"/>
            <a:ext cx="3371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Texture de l’autre portail stocker dans un </a:t>
            </a:r>
            <a:r>
              <a:rPr lang="fr-FR" dirty="0" err="1"/>
              <a:t>matérial</a:t>
            </a:r>
            <a:r>
              <a:rPr lang="fr-FR" dirty="0"/>
              <a:t> pour le </a:t>
            </a:r>
            <a:r>
              <a:rPr lang="fr-FR" dirty="0" err="1"/>
              <a:t>render</a:t>
            </a:r>
            <a:r>
              <a:rPr lang="fr-FR" dirty="0"/>
              <a:t> sur ce portail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145746D-C70C-F19F-8D36-0C35CC753227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962239" y="6386878"/>
            <a:ext cx="2560102" cy="95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355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197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Préfabs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ED4396F-B800-A446-0FD7-1C72BDCF6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542" y="873954"/>
            <a:ext cx="8462915" cy="177409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211028C-FA20-442D-4E06-C387E00BF707}"/>
              </a:ext>
            </a:extLst>
          </p:cNvPr>
          <p:cNvSpPr txBox="1"/>
          <p:nvPr/>
        </p:nvSpPr>
        <p:spPr>
          <a:xfrm>
            <a:off x="1693503" y="2614181"/>
            <a:ext cx="1700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Préfabs pour le mapping.</a:t>
            </a:r>
          </a:p>
          <a:p>
            <a:r>
              <a:rPr lang="fr-FR" dirty="0"/>
              <a:t>Cela comprend les différends bloquer de murs, les escaliers et le verre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F254E68-E1D8-1DA1-0289-C4634779B968}"/>
              </a:ext>
            </a:extLst>
          </p:cNvPr>
          <p:cNvSpPr txBox="1"/>
          <p:nvPr/>
        </p:nvSpPr>
        <p:spPr>
          <a:xfrm>
            <a:off x="3394463" y="2614181"/>
            <a:ext cx="1447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Préfabs pour le joueur, il contient le mapping des touches et le joueur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933CBBF-79B2-75B1-E82E-6FAA6C85B839}"/>
              </a:ext>
            </a:extLst>
          </p:cNvPr>
          <p:cNvSpPr txBox="1"/>
          <p:nvPr/>
        </p:nvSpPr>
        <p:spPr>
          <a:xfrm>
            <a:off x="4783606" y="2613205"/>
            <a:ext cx="1447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Préfabs pour les portails, vu qu’ils sont à refaire je l’ai nommée Temp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F4C7101-73F3-0F05-4449-17827589C732}"/>
              </a:ext>
            </a:extLst>
          </p:cNvPr>
          <p:cNvSpPr txBox="1"/>
          <p:nvPr/>
        </p:nvSpPr>
        <p:spPr>
          <a:xfrm>
            <a:off x="7620000" y="2630727"/>
            <a:ext cx="2629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GameManager et le bloc qui permet de réinitialiser les portails du joueur</a:t>
            </a:r>
          </a:p>
        </p:txBody>
      </p:sp>
      <p:sp>
        <p:nvSpPr>
          <p:cNvPr id="9" name="Rectangle 8">
            <a:hlinkClick r:id="rId3" action="ppaction://hlinksldjump"/>
            <a:extLst>
              <a:ext uri="{FF2B5EF4-FFF2-40B4-BE49-F238E27FC236}">
                <a16:creationId xmlns:a16="http://schemas.microsoft.com/office/drawing/2014/main" id="{77455AA2-608C-C929-E801-F92C1D879EB7}"/>
              </a:ext>
            </a:extLst>
          </p:cNvPr>
          <p:cNvSpPr/>
          <p:nvPr/>
        </p:nvSpPr>
        <p:spPr>
          <a:xfrm>
            <a:off x="6230858" y="972651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Flèche : droite 9">
            <a:hlinkClick r:id="rId4" action="ppaction://hlinksldjump"/>
            <a:extLst>
              <a:ext uri="{FF2B5EF4-FFF2-40B4-BE49-F238E27FC236}">
                <a16:creationId xmlns:a16="http://schemas.microsoft.com/office/drawing/2014/main" id="{59C0BAD6-003E-C1E9-EFF8-C54C4E2E2F00}"/>
              </a:ext>
            </a:extLst>
          </p:cNvPr>
          <p:cNvSpPr/>
          <p:nvPr/>
        </p:nvSpPr>
        <p:spPr>
          <a:xfrm flipH="1">
            <a:off x="188688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4802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423905" y="256559"/>
            <a:ext cx="1344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Props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9500977-8BC8-B5B4-DD90-7ABA04106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120" y="1077722"/>
            <a:ext cx="6723760" cy="124761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CD230B1-2317-B202-BF4E-B61ACF3D3330}"/>
              </a:ext>
            </a:extLst>
          </p:cNvPr>
          <p:cNvSpPr txBox="1"/>
          <p:nvPr/>
        </p:nvSpPr>
        <p:spPr>
          <a:xfrm>
            <a:off x="2683994" y="2325332"/>
            <a:ext cx="114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Props qui peuvent être </a:t>
            </a:r>
            <a:r>
              <a:rPr lang="fr-FR" u="sng" dirty="0">
                <a:solidFill>
                  <a:schemeClr val="tx2">
                    <a:lumMod val="75000"/>
                  </a:schemeClr>
                </a:solidFill>
              </a:rPr>
              <a:t>« activé »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B98A639-7966-F68C-4B8E-1AAA463DD547}"/>
              </a:ext>
            </a:extLst>
          </p:cNvPr>
          <p:cNvSpPr txBox="1"/>
          <p:nvPr/>
        </p:nvSpPr>
        <p:spPr>
          <a:xfrm>
            <a:off x="3770530" y="2325332"/>
            <a:ext cx="1144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Props qui peuvent être </a:t>
            </a:r>
            <a:r>
              <a:rPr lang="fr-FR" u="sng" dirty="0">
                <a:solidFill>
                  <a:schemeClr val="tx2">
                    <a:lumMod val="75000"/>
                  </a:schemeClr>
                </a:solidFill>
              </a:rPr>
              <a:t>« </a:t>
            </a:r>
            <a:r>
              <a:rPr lang="fr-FR" u="sng" dirty="0" err="1">
                <a:solidFill>
                  <a:schemeClr val="tx2">
                    <a:lumMod val="75000"/>
                  </a:schemeClr>
                </a:solidFill>
              </a:rPr>
              <a:t>activeé</a:t>
            </a:r>
            <a:r>
              <a:rPr lang="fr-FR" u="sng" dirty="0">
                <a:solidFill>
                  <a:schemeClr val="tx2">
                    <a:lumMod val="75000"/>
                  </a:schemeClr>
                </a:solidFill>
              </a:rPr>
              <a:t> »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851D259-43E9-83E0-DE45-18DD8CC2AEA0}"/>
              </a:ext>
            </a:extLst>
          </p:cNvPr>
          <p:cNvSpPr txBox="1"/>
          <p:nvPr/>
        </p:nvSpPr>
        <p:spPr>
          <a:xfrm>
            <a:off x="4713745" y="2328483"/>
            <a:ext cx="1413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OrbShooter et l’orbe en question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4472524-4D04-C6E8-219B-5B35B7A10EEA}"/>
              </a:ext>
            </a:extLst>
          </p:cNvPr>
          <p:cNvSpPr txBox="1"/>
          <p:nvPr/>
        </p:nvSpPr>
        <p:spPr>
          <a:xfrm>
            <a:off x="5833174" y="2325332"/>
            <a:ext cx="1413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Cube</a:t>
            </a:r>
          </a:p>
          <a:p>
            <a:pPr algn="ctr"/>
            <a:r>
              <a:rPr lang="fr-FR" dirty="0"/>
              <a:t>du</a:t>
            </a:r>
          </a:p>
          <a:p>
            <a:pPr algn="ctr"/>
            <a:r>
              <a:rPr lang="fr-FR" dirty="0"/>
              <a:t>joueur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9BF1582-9125-7B93-46E4-864087E0A48B}"/>
              </a:ext>
            </a:extLst>
          </p:cNvPr>
          <p:cNvSpPr txBox="1"/>
          <p:nvPr/>
        </p:nvSpPr>
        <p:spPr>
          <a:xfrm>
            <a:off x="6936466" y="2326977"/>
            <a:ext cx="252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Props « autre »</a:t>
            </a:r>
          </a:p>
        </p:txBody>
      </p:sp>
      <p:sp>
        <p:nvSpPr>
          <p:cNvPr id="10" name="Flèche : droite 9">
            <a:hlinkClick r:id="rId3" action="ppaction://hlinksldjump"/>
            <a:extLst>
              <a:ext uri="{FF2B5EF4-FFF2-40B4-BE49-F238E27FC236}">
                <a16:creationId xmlns:a16="http://schemas.microsoft.com/office/drawing/2014/main" id="{E27E2267-0352-ACDB-B04A-90C6C08119B9}"/>
              </a:ext>
            </a:extLst>
          </p:cNvPr>
          <p:cNvSpPr/>
          <p:nvPr/>
        </p:nvSpPr>
        <p:spPr>
          <a:xfrm flipH="1">
            <a:off x="188688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3691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354830" y="243400"/>
            <a:ext cx="1482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Classes :</a:t>
            </a:r>
          </a:p>
        </p:txBody>
      </p:sp>
      <p:sp>
        <p:nvSpPr>
          <p:cNvPr id="2" name="Flèche : droite 1">
            <a:hlinkClick r:id="rId2" action="ppaction://hlinksldjump"/>
            <a:extLst>
              <a:ext uri="{FF2B5EF4-FFF2-40B4-BE49-F238E27FC236}">
                <a16:creationId xmlns:a16="http://schemas.microsoft.com/office/drawing/2014/main" id="{38844365-682B-749A-30DD-CFEE71AB2EE9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7458EF4-2AE5-EA87-1D16-DCA558A44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319" y="1615026"/>
            <a:ext cx="1187511" cy="82554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A165881-B529-2555-6B52-EB4E1172D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167" y="1615026"/>
            <a:ext cx="1187511" cy="82554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0C64426-AB72-364E-E4E7-E30FC5A0BE33}"/>
              </a:ext>
            </a:extLst>
          </p:cNvPr>
          <p:cNvSpPr txBox="1"/>
          <p:nvPr/>
        </p:nvSpPr>
        <p:spPr>
          <a:xfrm>
            <a:off x="4047315" y="2565583"/>
            <a:ext cx="1427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Interactions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F580214-4875-A8BD-232B-A4A06C282A7C}"/>
              </a:ext>
            </a:extLst>
          </p:cNvPr>
          <p:cNvSpPr txBox="1"/>
          <p:nvPr/>
        </p:nvSpPr>
        <p:spPr>
          <a:xfrm>
            <a:off x="6717170" y="2565583"/>
            <a:ext cx="1427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Player</a:t>
            </a: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03D91E36-4C35-F951-4CEB-0D06797DA615}"/>
              </a:ext>
            </a:extLst>
          </p:cNvPr>
          <p:cNvSpPr/>
          <p:nvPr/>
        </p:nvSpPr>
        <p:spPr>
          <a:xfrm>
            <a:off x="4118693" y="1498924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hlinkClick r:id="rId5" action="ppaction://hlinksldjump"/>
            <a:extLst>
              <a:ext uri="{FF2B5EF4-FFF2-40B4-BE49-F238E27FC236}">
                <a16:creationId xmlns:a16="http://schemas.microsoft.com/office/drawing/2014/main" id="{20AC179F-E604-D12C-6903-94E7A78DBADE}"/>
              </a:ext>
            </a:extLst>
          </p:cNvPr>
          <p:cNvSpPr/>
          <p:nvPr/>
        </p:nvSpPr>
        <p:spPr>
          <a:xfrm>
            <a:off x="6796104" y="1498923"/>
            <a:ext cx="1269635" cy="1532771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3991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109237" y="217088"/>
            <a:ext cx="2219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Interactions </a:t>
            </a:r>
            <a:r>
              <a:rPr lang="fr-FR" sz="2800" b="1" dirty="0"/>
              <a:t>:</a:t>
            </a:r>
          </a:p>
        </p:txBody>
      </p:sp>
      <p:sp>
        <p:nvSpPr>
          <p:cNvPr id="2" name="Flèche : droite 1">
            <a:hlinkClick r:id="rId2" action="ppaction://hlinksldjump"/>
            <a:extLst>
              <a:ext uri="{FF2B5EF4-FFF2-40B4-BE49-F238E27FC236}">
                <a16:creationId xmlns:a16="http://schemas.microsoft.com/office/drawing/2014/main" id="{7100D0C8-D0C5-CE29-5641-A137BA52C664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2F7CD81-6D98-AB77-83C3-9F2030F4B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40" y="1467917"/>
            <a:ext cx="4643797" cy="104503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1C5B323-EE0A-58AC-B481-452EFDB4E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506" y="1467917"/>
            <a:ext cx="5778797" cy="147327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71CE8CD-98B2-6281-9670-62C13D6EA89C}"/>
              </a:ext>
            </a:extLst>
          </p:cNvPr>
          <p:cNvSpPr txBox="1"/>
          <p:nvPr/>
        </p:nvSpPr>
        <p:spPr>
          <a:xfrm>
            <a:off x="465440" y="2710308"/>
            <a:ext cx="4643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L’interactor permet a un script de pouvoir stocker un « IsInteractable  » et de déclencher sont objet stocker au moment opportun.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D36DEEC-2566-BF7C-01E1-B2387E508D14}"/>
              </a:ext>
            </a:extLst>
          </p:cNvPr>
          <p:cNvSpPr txBox="1"/>
          <p:nvPr/>
        </p:nvSpPr>
        <p:spPr>
          <a:xfrm>
            <a:off x="6344506" y="3168880"/>
            <a:ext cx="57787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/>
              </a:rPr>
              <a:t>La class IsInteractable permet que les propos « Activables » soient activés quand Interactor la référence, il est utilisé comme une interface.</a:t>
            </a:r>
          </a:p>
          <a:p>
            <a:r>
              <a:rPr lang="fr-FR" dirty="0">
                <a:effectLst/>
              </a:rPr>
              <a:t>Il est composé de </a:t>
            </a:r>
            <a:r>
              <a:rPr lang="fr-FR" dirty="0" err="1">
                <a:effectLst/>
              </a:rPr>
              <a:t>Current</a:t>
            </a:r>
            <a:r>
              <a:rPr lang="fr-FR" dirty="0">
                <a:effectLst/>
              </a:rPr>
              <a:t> Routine, l’action en cours. </a:t>
            </a:r>
          </a:p>
          <a:p>
            <a:r>
              <a:rPr lang="fr-FR" dirty="0">
                <a:effectLst/>
              </a:rPr>
              <a:t>Il est composé d’un « do » l’action de départ y sera implantée.</a:t>
            </a:r>
          </a:p>
          <a:p>
            <a:r>
              <a:rPr lang="fr-FR" dirty="0">
                <a:effectLst/>
              </a:rPr>
              <a:t>Il est composé d’un « Undo » l’action de fine / annulation y sera implanté.</a:t>
            </a:r>
          </a:p>
        </p:txBody>
      </p:sp>
    </p:spTree>
    <p:extLst>
      <p:ext uri="{BB962C8B-B14F-4D97-AF65-F5344CB8AC3E}">
        <p14:creationId xmlns:p14="http://schemas.microsoft.com/office/powerpoint/2010/main" val="2945402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5407459" y="243400"/>
            <a:ext cx="137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Player :</a:t>
            </a:r>
          </a:p>
        </p:txBody>
      </p:sp>
      <p:sp>
        <p:nvSpPr>
          <p:cNvPr id="2" name="Flèche : droite 1">
            <a:hlinkClick r:id="rId2" action="ppaction://hlinksldjump"/>
            <a:extLst>
              <a:ext uri="{FF2B5EF4-FFF2-40B4-BE49-F238E27FC236}">
                <a16:creationId xmlns:a16="http://schemas.microsoft.com/office/drawing/2014/main" id="{7100D0C8-D0C5-CE29-5641-A137BA52C664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B9F356-96A8-332A-D0BD-70FFF43C2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82" y="2438399"/>
            <a:ext cx="4239879" cy="196804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22D461E-CB2C-FCC6-6416-ACE84CF80807}"/>
              </a:ext>
            </a:extLst>
          </p:cNvPr>
          <p:cNvSpPr txBox="1"/>
          <p:nvPr/>
        </p:nvSpPr>
        <p:spPr>
          <a:xfrm>
            <a:off x="4582382" y="2333526"/>
            <a:ext cx="7603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Ici sont rangées les « Actions » telles que les interactions du joueur avec les propos.</a:t>
            </a:r>
          </a:p>
          <a:p>
            <a:r>
              <a:rPr lang="fr-FR" dirty="0"/>
              <a:t>On y retrouve un interactor et la pose du portail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4EBFFAF-EDC4-608E-8085-A223E67C8DF3}"/>
              </a:ext>
            </a:extLst>
          </p:cNvPr>
          <p:cNvSpPr txBox="1"/>
          <p:nvPr/>
        </p:nvSpPr>
        <p:spPr>
          <a:xfrm>
            <a:off x="4539430" y="3355459"/>
            <a:ext cx="7603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Ici nous retrouvons mouvement de caméra et de déplacement du joueur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50D7EB9-75AE-0FCB-D31E-2D8D80FD3C5E}"/>
              </a:ext>
            </a:extLst>
          </p:cNvPr>
          <p:cNvSpPr txBox="1"/>
          <p:nvPr/>
        </p:nvSpPr>
        <p:spPr>
          <a:xfrm>
            <a:off x="4489899" y="3961893"/>
            <a:ext cx="7603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Ici nous retrouvons les datas que le joueur stock qui pourrait être accédé ailleurs, il n’y a que le cube tenu pour le moment.</a:t>
            </a:r>
          </a:p>
        </p:txBody>
      </p:sp>
    </p:spTree>
    <p:extLst>
      <p:ext uri="{BB962C8B-B14F-4D97-AF65-F5344CB8AC3E}">
        <p14:creationId xmlns:p14="http://schemas.microsoft.com/office/powerpoint/2010/main" val="3737403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3DD790-394B-778C-AC36-DBC1239DDDD4}"/>
              </a:ext>
            </a:extLst>
          </p:cNvPr>
          <p:cNvSpPr txBox="1"/>
          <p:nvPr/>
        </p:nvSpPr>
        <p:spPr>
          <a:xfrm>
            <a:off x="4769352" y="315764"/>
            <a:ext cx="2653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GameManager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BB6796A-77CD-2227-92FE-28E48880D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6012"/>
            <a:ext cx="4292821" cy="161933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C23C268-FDFD-D9DF-FAE8-D7C4C6608915}"/>
              </a:ext>
            </a:extLst>
          </p:cNvPr>
          <p:cNvSpPr txBox="1"/>
          <p:nvPr/>
        </p:nvSpPr>
        <p:spPr>
          <a:xfrm>
            <a:off x="4292821" y="1585513"/>
            <a:ext cx="3252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Destroyer est juste utilisé pour détruire les objets out of </a:t>
            </a:r>
            <a:r>
              <a:rPr lang="fr-FR" dirty="0" err="1"/>
              <a:t>map</a:t>
            </a:r>
            <a:r>
              <a:rPr lang="fr-FR" dirty="0"/>
              <a:t> en le mettant sur un plane dessous la </a:t>
            </a:r>
            <a:r>
              <a:rPr lang="fr-FR" dirty="0" err="1"/>
              <a:t>map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F0F2580-9952-824A-5FD4-38424B9C5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1874"/>
            <a:ext cx="7988711" cy="164473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E2C00D9-5F7B-F674-4CE8-C86E2E2A9BFC}"/>
              </a:ext>
            </a:extLst>
          </p:cNvPr>
          <p:cNvSpPr txBox="1"/>
          <p:nvPr/>
        </p:nvSpPr>
        <p:spPr>
          <a:xfrm>
            <a:off x="8050194" y="3964076"/>
            <a:ext cx="3252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</a:t>
            </a:r>
            <a:r>
              <a:rPr lang="fr-FR" dirty="0" err="1"/>
              <a:t>Reinitialisatior</a:t>
            </a:r>
            <a:r>
              <a:rPr lang="fr-FR" dirty="0"/>
              <a:t> permet de reset les portails du joueur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3FBEAB3-60F5-D8BB-2433-285111B9C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634" y="5863919"/>
            <a:ext cx="3442730" cy="538437"/>
          </a:xfrm>
          <a:prstGeom prst="rect">
            <a:avLst/>
          </a:prstGeom>
        </p:spPr>
      </p:pic>
      <p:sp>
        <p:nvSpPr>
          <p:cNvPr id="11" name="Rectangle 10">
            <a:hlinkClick r:id="rId5" action="ppaction://hlinksldjump"/>
            <a:extLst>
              <a:ext uri="{FF2B5EF4-FFF2-40B4-BE49-F238E27FC236}">
                <a16:creationId xmlns:a16="http://schemas.microsoft.com/office/drawing/2014/main" id="{1FD408E9-F513-424F-802C-F61F36B29924}"/>
              </a:ext>
            </a:extLst>
          </p:cNvPr>
          <p:cNvSpPr/>
          <p:nvPr/>
        </p:nvSpPr>
        <p:spPr>
          <a:xfrm>
            <a:off x="3921339" y="5837586"/>
            <a:ext cx="4196427" cy="591102"/>
          </a:xfrm>
          <a:prstGeom prst="rect">
            <a:avLst/>
          </a:prstGeom>
          <a:solidFill>
            <a:srgbClr val="000000">
              <a:alpha val="10196"/>
            </a:srgb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hlinkClick r:id="rId6" action="ppaction://hlinksldjump"/>
            <a:extLst>
              <a:ext uri="{FF2B5EF4-FFF2-40B4-BE49-F238E27FC236}">
                <a16:creationId xmlns:a16="http://schemas.microsoft.com/office/drawing/2014/main" id="{0A4A5CC9-C227-4DAF-3FED-55F9CED5CF8B}"/>
              </a:ext>
            </a:extLst>
          </p:cNvPr>
          <p:cNvSpPr/>
          <p:nvPr/>
        </p:nvSpPr>
        <p:spPr>
          <a:xfrm flipH="1">
            <a:off x="175531" y="243400"/>
            <a:ext cx="887685" cy="717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487508"/>
      </p:ext>
    </p:extLst>
  </p:cSld>
  <p:clrMapOvr>
    <a:masterClrMapping/>
  </p:clrMapOvr>
</p:sld>
</file>

<file path=ppt/theme/theme1.xml><?xml version="1.0" encoding="utf-8"?>
<a:theme xmlns:a="http://schemas.openxmlformats.org/drawingml/2006/main" name="Profondeur">
  <a:themeElements>
    <a:clrScheme name="Profondeur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ondeur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ondeu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TM04033923[[fn=Profondeur]]</Template>
  <TotalTime>0</TotalTime>
  <Words>1881</Words>
  <Application>Microsoft Office PowerPoint</Application>
  <PresentationFormat>Grand écran</PresentationFormat>
  <Paragraphs>250</Paragraphs>
  <Slides>38</Slides>
  <Notes>0</Notes>
  <HiddenSlides>35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2" baseType="lpstr">
      <vt:lpstr>Arial</vt:lpstr>
      <vt:lpstr>Cascadia Mono</vt:lpstr>
      <vt:lpstr>Corbel</vt:lpstr>
      <vt:lpstr>Profondeur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Virgil Nauleau</dc:creator>
  <cp:lastModifiedBy>Virgil Nauleau</cp:lastModifiedBy>
  <cp:revision>80</cp:revision>
  <dcterms:created xsi:type="dcterms:W3CDTF">2023-02-20T08:26:33Z</dcterms:created>
  <dcterms:modified xsi:type="dcterms:W3CDTF">2023-02-23T18:40:05Z</dcterms:modified>
</cp:coreProperties>
</file>